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8" r:id="rId4"/>
    <p:sldId id="277" r:id="rId5"/>
    <p:sldId id="265" r:id="rId6"/>
    <p:sldId id="269" r:id="rId7"/>
    <p:sldId id="266" r:id="rId8"/>
    <p:sldId id="267" r:id="rId9"/>
    <p:sldId id="279" r:id="rId10"/>
    <p:sldId id="270" r:id="rId11"/>
    <p:sldId id="280" r:id="rId12"/>
    <p:sldId id="278" r:id="rId13"/>
    <p:sldId id="282" r:id="rId14"/>
    <p:sldId id="281" r:id="rId15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Nunito Regular"/>
        <a:ea typeface="Nunito Regular"/>
        <a:cs typeface="Nunito Regular"/>
        <a:sym typeface="Nunito Regular"/>
      </a:defRPr>
    </a:lvl1pPr>
    <a:lvl2pPr marL="0" marR="0" indent="457200" algn="l" defTabSz="2438338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Nunito Regular"/>
        <a:ea typeface="Nunito Regular"/>
        <a:cs typeface="Nunito Regular"/>
        <a:sym typeface="Nunito Regular"/>
      </a:defRPr>
    </a:lvl2pPr>
    <a:lvl3pPr marL="0" marR="0" indent="914400" algn="l" defTabSz="2438338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Nunito Regular"/>
        <a:ea typeface="Nunito Regular"/>
        <a:cs typeface="Nunito Regular"/>
        <a:sym typeface="Nunito Regular"/>
      </a:defRPr>
    </a:lvl3pPr>
    <a:lvl4pPr marL="0" marR="0" indent="1371600" algn="l" defTabSz="2438338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Nunito Regular"/>
        <a:ea typeface="Nunito Regular"/>
        <a:cs typeface="Nunito Regular"/>
        <a:sym typeface="Nunito Regular"/>
      </a:defRPr>
    </a:lvl4pPr>
    <a:lvl5pPr marL="0" marR="0" indent="1828800" algn="l" defTabSz="2438338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Nunito Regular"/>
        <a:ea typeface="Nunito Regular"/>
        <a:cs typeface="Nunito Regular"/>
        <a:sym typeface="Nunito Regular"/>
      </a:defRPr>
    </a:lvl5pPr>
    <a:lvl6pPr marL="0" marR="0" indent="2286000" algn="l" defTabSz="2438338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Nunito Regular"/>
        <a:ea typeface="Nunito Regular"/>
        <a:cs typeface="Nunito Regular"/>
        <a:sym typeface="Nunito Regular"/>
      </a:defRPr>
    </a:lvl6pPr>
    <a:lvl7pPr marL="0" marR="0" indent="2743200" algn="l" defTabSz="2438338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Nunito Regular"/>
        <a:ea typeface="Nunito Regular"/>
        <a:cs typeface="Nunito Regular"/>
        <a:sym typeface="Nunito Regular"/>
      </a:defRPr>
    </a:lvl7pPr>
    <a:lvl8pPr marL="0" marR="0" indent="3200400" algn="l" defTabSz="2438338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Nunito Regular"/>
        <a:ea typeface="Nunito Regular"/>
        <a:cs typeface="Nunito Regular"/>
        <a:sym typeface="Nunito Regular"/>
      </a:defRPr>
    </a:lvl8pPr>
    <a:lvl9pPr marL="0" marR="0" indent="3657600" algn="l" defTabSz="2438338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Nunito Regular"/>
        <a:ea typeface="Nunito Regular"/>
        <a:cs typeface="Nunito Regular"/>
        <a:sym typeface="Nunito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894" autoAdjust="0"/>
  </p:normalViewPr>
  <p:slideViewPr>
    <p:cSldViewPr snapToGrid="0">
      <p:cViewPr varScale="1">
        <p:scale>
          <a:sx n="31" d="100"/>
          <a:sy n="31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csb/ephesians-5-15--6-9#footnote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iblia.com/bible/csb/ephesians-5-15--6-9#footnote4" TargetMode="External"/><Relationship Id="rId5" Type="http://schemas.openxmlformats.org/officeDocument/2006/relationships/hyperlink" Target="https://biblia.com/bible/csb/ephesians-5-15--6-9#footnote3" TargetMode="External"/><Relationship Id="rId4" Type="http://schemas.openxmlformats.org/officeDocument/2006/relationships/hyperlink" Target="https://biblia.com/bible/csb/ephesians-5-15--6-9#footnote2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9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1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40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6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34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1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15 </a:t>
            </a:r>
            <a:r>
              <a:rPr lang="en-US" dirty="0"/>
              <a:t>Pay careful attention, then, to how you walk—not as unwise people but as wise—</a:t>
            </a:r>
            <a:r>
              <a:rPr lang="en-US" b="1" dirty="0"/>
              <a:t>16 </a:t>
            </a:r>
            <a:r>
              <a:rPr lang="en-US" dirty="0"/>
              <a:t>making the most of the </a:t>
            </a:r>
            <a:r>
              <a:rPr lang="en-US" dirty="0" err="1"/>
              <a:t>time,</a:t>
            </a:r>
            <a:r>
              <a:rPr lang="en-US" baseline="30000" dirty="0" err="1">
                <a:hlinkClick r:id="rId3"/>
              </a:rPr>
              <a:t>A</a:t>
            </a:r>
            <a:r>
              <a:rPr lang="en-US" baseline="30000" dirty="0" err="1"/>
              <a:t>,</a:t>
            </a:r>
            <a:r>
              <a:rPr lang="en-US" baseline="30000" dirty="0" err="1">
                <a:hlinkClick r:id="rId4"/>
              </a:rPr>
              <a:t>e</a:t>
            </a:r>
            <a:r>
              <a:rPr lang="en-US" dirty="0"/>
              <a:t> because the days are evil. </a:t>
            </a:r>
            <a:r>
              <a:rPr lang="en-US" b="1" dirty="0"/>
              <a:t>17 </a:t>
            </a:r>
            <a:r>
              <a:rPr lang="en-US" dirty="0"/>
              <a:t>So don’t be foolish, but </a:t>
            </a:r>
            <a:r>
              <a:rPr lang="en-US" dirty="0" err="1"/>
              <a:t>understand</a:t>
            </a:r>
            <a:r>
              <a:rPr lang="en-US" baseline="30000" dirty="0" err="1">
                <a:hlinkClick r:id="rId5"/>
              </a:rPr>
              <a:t>f</a:t>
            </a:r>
            <a:r>
              <a:rPr lang="en-US" dirty="0"/>
              <a:t> what the Lord’s </a:t>
            </a:r>
            <a:r>
              <a:rPr lang="en-US" dirty="0" err="1"/>
              <a:t>will</a:t>
            </a:r>
            <a:r>
              <a:rPr lang="en-US" baseline="30000" dirty="0" err="1">
                <a:hlinkClick r:id="rId6"/>
              </a:rPr>
              <a:t>g</a:t>
            </a:r>
            <a:r>
              <a:rPr lang="en-US" dirty="0"/>
              <a:t> is.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Literally </a:t>
            </a:r>
            <a:r>
              <a:rPr lang="en-US" i="1" dirty="0"/>
              <a:t>buying back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1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7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3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1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1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ntro_Wisdom_16x9.jpg" descr="Intro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lide3_Wisdom_16x9.jpg" descr="Slide3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his is sample text. Put whatever content you want in place of this text.…"/>
          <p:cNvSpPr txBox="1"/>
          <p:nvPr/>
        </p:nvSpPr>
        <p:spPr>
          <a:xfrm>
            <a:off x="12955760" y="1567723"/>
            <a:ext cx="10279117" cy="10012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2800" dirty="0">
                <a:sym typeface="Montserrat-Medium"/>
              </a:rPr>
              <a:t>Options Include: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go drag racing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watch football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play rugby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play golf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go camping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play basketball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go swimming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play tennis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go hiking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buy car parts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go scuba diving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buy more guns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buy another bike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play video games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go fishing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ride my motorcycle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leaves me alone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go sailing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go bowling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go skiing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I love it when my wife lets me ride my dirt bike</a:t>
            </a:r>
            <a:br>
              <a:rPr lang="en-US" sz="2800" dirty="0">
                <a:sym typeface="Montserrat-Medium"/>
              </a:rPr>
            </a:br>
            <a:r>
              <a:rPr lang="en-US" sz="2800" dirty="0">
                <a:sym typeface="Montserrat-Medium"/>
              </a:rPr>
              <a:t>[..]</a:t>
            </a:r>
            <a:endParaRPr sz="2800" dirty="0"/>
          </a:p>
        </p:txBody>
      </p:sp>
      <p:pic>
        <p:nvPicPr>
          <p:cNvPr id="1026" name="Picture 2" descr="Mens I Love it When MY Wife Lets Me Go GOLFING Funny Slogan Shirt - Golf  Sayings - T-Shirt | TeePublic">
            <a:extLst>
              <a:ext uri="{FF2B5EF4-FFF2-40B4-BE49-F238E27FC236}">
                <a16:creationId xmlns:a16="http://schemas.microsoft.com/office/drawing/2014/main" id="{561E423C-46A6-4763-A504-A4509248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2" y="857250"/>
            <a:ext cx="12070474" cy="120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451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2_Wisdom_16x9.jpg" descr="Slide2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is is sample text. Put whatever content you want in place of this text.…"/>
          <p:cNvSpPr txBox="1"/>
          <p:nvPr/>
        </p:nvSpPr>
        <p:spPr>
          <a:xfrm>
            <a:off x="2056303" y="2794789"/>
            <a:ext cx="18217325" cy="783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dirty="0"/>
              <a:t>Husbands &lt;-&gt; Wives</a:t>
            </a:r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baseline="30000" dirty="0">
                <a:sym typeface="Montserrat-Medium"/>
              </a:rPr>
              <a:t> </a:t>
            </a:r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b="1" baseline="30000" dirty="0">
                <a:sym typeface="Montserrat-Medium"/>
              </a:rPr>
              <a:t>31</a:t>
            </a:r>
            <a:r>
              <a:rPr lang="en-US" sz="5800" b="1" dirty="0">
                <a:sym typeface="Montserrat-Medium"/>
              </a:rPr>
              <a:t> For this reason a man will leave his father and mother and be joined to his wife,</a:t>
            </a:r>
            <a:r>
              <a:rPr lang="en-US" sz="5800" dirty="0">
                <a:sym typeface="Montserrat-Medium"/>
              </a:rPr>
              <a:t> </a:t>
            </a:r>
            <a:r>
              <a:rPr lang="en-US" sz="5800" b="1" dirty="0">
                <a:sym typeface="Montserrat-Medium"/>
              </a:rPr>
              <a:t>and the two will become one flesh.</a:t>
            </a:r>
            <a:r>
              <a:rPr lang="en-US" sz="5800" baseline="30000" dirty="0">
                <a:sym typeface="Montserrat-Medium"/>
              </a:rPr>
              <a:t> </a:t>
            </a:r>
            <a:r>
              <a:rPr lang="en-US" sz="5800" dirty="0">
                <a:sym typeface="Montserrat-Medium"/>
              </a:rPr>
              <a:t> </a:t>
            </a:r>
            <a:r>
              <a:rPr lang="en-US" sz="5800" b="1" baseline="30000" dirty="0">
                <a:sym typeface="Montserrat-Medium"/>
              </a:rPr>
              <a:t>32 </a:t>
            </a:r>
            <a:r>
              <a:rPr lang="en-US" sz="5800" dirty="0">
                <a:sym typeface="Montserrat-Medium"/>
              </a:rPr>
              <a:t>This mystery is profound, but I am talking about Christ and the church. </a:t>
            </a:r>
            <a:r>
              <a:rPr lang="en-US" sz="5800" b="1" baseline="30000" dirty="0">
                <a:sym typeface="Montserrat-Medium"/>
              </a:rPr>
              <a:t>33 </a:t>
            </a:r>
            <a:r>
              <a:rPr lang="en-US" sz="5800" dirty="0">
                <a:sym typeface="Montserrat-Medium"/>
              </a:rPr>
              <a:t>To sum up, each one of you is to love his wife as himself, and the wife is to respect her husband.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79103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2_Wisdom_16x9.jpg" descr="Slide2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is is sample text. Put whatever content you want in place of this text.…"/>
          <p:cNvSpPr txBox="1"/>
          <p:nvPr/>
        </p:nvSpPr>
        <p:spPr>
          <a:xfrm>
            <a:off x="2056303" y="1753478"/>
            <a:ext cx="18217325" cy="992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b="1" dirty="0"/>
              <a:t>Children &lt;-&gt; Parents </a:t>
            </a:r>
            <a:br>
              <a:rPr lang="en-US" b="1" dirty="0"/>
            </a:br>
            <a:r>
              <a:rPr lang="en-US" b="1" dirty="0" err="1"/>
              <a:t>Parents</a:t>
            </a:r>
            <a:r>
              <a:rPr lang="en-US" b="1" dirty="0"/>
              <a:t> &lt;-&gt; Children</a:t>
            </a:r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dirty="0"/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b="1" baseline="30000" dirty="0">
                <a:sym typeface="Montserrat-Medium"/>
              </a:rPr>
              <a:t>6:1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Children, obey your parents in the Lord, because this is right. </a:t>
            </a:r>
            <a:r>
              <a:rPr lang="en-US" sz="5800" b="1" baseline="30000" dirty="0">
                <a:sym typeface="Montserrat-Medium"/>
              </a:rPr>
              <a:t>2 </a:t>
            </a:r>
            <a:r>
              <a:rPr lang="en-US" sz="5800" b="1" dirty="0">
                <a:sym typeface="Montserrat-Medium"/>
              </a:rPr>
              <a:t>Honor your father and mother</a:t>
            </a:r>
            <a:r>
              <a:rPr lang="en-US" sz="5800" dirty="0">
                <a:sym typeface="Montserrat-Medium"/>
              </a:rPr>
              <a:t>, which is the first commandment with a promise, </a:t>
            </a:r>
            <a:r>
              <a:rPr lang="en-US" sz="5800" b="1" baseline="30000" dirty="0">
                <a:sym typeface="Montserrat-Medium"/>
              </a:rPr>
              <a:t>3</a:t>
            </a:r>
            <a:r>
              <a:rPr lang="en-US" sz="5800" b="1" dirty="0">
                <a:sym typeface="Montserrat-Medium"/>
              </a:rPr>
              <a:t> so that it may go well with you and that you may have a long life in the land.</a:t>
            </a:r>
            <a:r>
              <a:rPr lang="en-US" sz="5800" baseline="30000" dirty="0">
                <a:sym typeface="Montserrat-Medium"/>
              </a:rPr>
              <a:t> </a:t>
            </a:r>
            <a:r>
              <a:rPr lang="en-US" sz="5800" b="1" dirty="0">
                <a:sym typeface="Montserrat-Medium"/>
              </a:rPr>
              <a:t>4 </a:t>
            </a:r>
            <a:r>
              <a:rPr lang="en-US" sz="5800" dirty="0">
                <a:sym typeface="Montserrat-Medium"/>
              </a:rPr>
              <a:t>Fathers, don’t stir up anger in your children, but bring them up in the training and instruction of the Lord.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03969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2_Wisdom_16x9.jpg" descr="Slide2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is is sample text. Put whatever content you want in place of this text.…"/>
          <p:cNvSpPr txBox="1"/>
          <p:nvPr/>
        </p:nvSpPr>
        <p:spPr>
          <a:xfrm>
            <a:off x="2056303" y="-31626"/>
            <a:ext cx="18217325" cy="1349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b="1" dirty="0"/>
              <a:t>Slaves &lt;-&gt; Masters</a:t>
            </a:r>
            <a:br>
              <a:rPr lang="en-US" b="1" dirty="0"/>
            </a:br>
            <a:r>
              <a:rPr lang="en-US" b="1" dirty="0" err="1"/>
              <a:t>Masters</a:t>
            </a:r>
            <a:r>
              <a:rPr lang="en-US" b="1" dirty="0"/>
              <a:t> &lt;-&gt; Slaves</a:t>
            </a:r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dirty="0"/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b="1" baseline="30000" dirty="0">
                <a:sym typeface="Montserrat-Medium"/>
              </a:rPr>
              <a:t>5</a:t>
            </a:r>
            <a:r>
              <a:rPr lang="en-US" b="1" dirty="0">
                <a:sym typeface="Montserrat-Medium"/>
              </a:rPr>
              <a:t> </a:t>
            </a:r>
            <a:r>
              <a:rPr lang="en-US" dirty="0">
                <a:sym typeface="Montserrat-Medium"/>
              </a:rPr>
              <a:t>Slaves, obey your human</a:t>
            </a:r>
            <a:r>
              <a:rPr lang="en-US" baseline="30000" dirty="0">
                <a:sym typeface="Montserrat-Medium"/>
              </a:rPr>
              <a:t> </a:t>
            </a:r>
            <a:r>
              <a:rPr lang="en-US" dirty="0">
                <a:sym typeface="Montserrat-Medium"/>
              </a:rPr>
              <a:t>masters</a:t>
            </a:r>
            <a:r>
              <a:rPr lang="en-US" baseline="30000" dirty="0">
                <a:sym typeface="Montserrat-Medium"/>
              </a:rPr>
              <a:t> </a:t>
            </a:r>
            <a:r>
              <a:rPr lang="en-US" dirty="0">
                <a:sym typeface="Montserrat-Medium"/>
              </a:rPr>
              <a:t>with fear and trembling,</a:t>
            </a:r>
            <a:r>
              <a:rPr lang="en-US" baseline="30000" dirty="0">
                <a:sym typeface="Montserrat-Medium"/>
              </a:rPr>
              <a:t> </a:t>
            </a:r>
            <a:r>
              <a:rPr lang="en-US" dirty="0">
                <a:sym typeface="Montserrat-Medium"/>
              </a:rPr>
              <a:t>in the sincerity</a:t>
            </a:r>
            <a:r>
              <a:rPr lang="en-US" baseline="30000" dirty="0">
                <a:sym typeface="Montserrat-Medium"/>
              </a:rPr>
              <a:t> </a:t>
            </a:r>
            <a:r>
              <a:rPr lang="en-US" dirty="0">
                <a:sym typeface="Montserrat-Medium"/>
              </a:rPr>
              <a:t>of your heart, as you would Christ. </a:t>
            </a:r>
            <a:r>
              <a:rPr lang="en-US" b="1" baseline="30000" dirty="0">
                <a:sym typeface="Montserrat-Medium"/>
              </a:rPr>
              <a:t>6 </a:t>
            </a:r>
            <a:r>
              <a:rPr lang="en-US" dirty="0">
                <a:sym typeface="Montserrat-Medium"/>
              </a:rPr>
              <a:t>Don’t work only while being watched, as people-pleasers, but as slaves of Christ, do God’s will</a:t>
            </a:r>
            <a:r>
              <a:rPr lang="en-US" baseline="30000" dirty="0">
                <a:sym typeface="Montserrat-Medium"/>
              </a:rPr>
              <a:t> </a:t>
            </a:r>
            <a:r>
              <a:rPr lang="en-US" dirty="0">
                <a:sym typeface="Montserrat-Medium"/>
              </a:rPr>
              <a:t>from your heart. </a:t>
            </a:r>
            <a:r>
              <a:rPr lang="en-US" b="1" baseline="30000" dirty="0">
                <a:sym typeface="Montserrat-Medium"/>
              </a:rPr>
              <a:t>7</a:t>
            </a:r>
            <a:r>
              <a:rPr lang="en-US" b="1" dirty="0">
                <a:sym typeface="Montserrat-Medium"/>
              </a:rPr>
              <a:t> </a:t>
            </a:r>
            <a:r>
              <a:rPr lang="en-US" dirty="0">
                <a:sym typeface="Montserrat-Medium"/>
              </a:rPr>
              <a:t>Serve with a good attitude, as to the Lord and not to people, </a:t>
            </a:r>
            <a:r>
              <a:rPr lang="en-US" b="1" baseline="30000" dirty="0">
                <a:sym typeface="Montserrat-Medium"/>
              </a:rPr>
              <a:t>8</a:t>
            </a:r>
            <a:r>
              <a:rPr lang="en-US" b="1" dirty="0">
                <a:sym typeface="Montserrat-Medium"/>
              </a:rPr>
              <a:t> </a:t>
            </a:r>
            <a:r>
              <a:rPr lang="en-US" dirty="0">
                <a:sym typeface="Montserrat-Medium"/>
              </a:rPr>
              <a:t>knowing that whatever good each one does, slave or free, he will receive this back from the Lord. </a:t>
            </a:r>
            <a:r>
              <a:rPr lang="en-US" b="1" baseline="30000" dirty="0">
                <a:sym typeface="Montserrat-Medium"/>
              </a:rPr>
              <a:t>9 </a:t>
            </a:r>
            <a:r>
              <a:rPr lang="en-US" dirty="0">
                <a:sym typeface="Montserrat-Medium"/>
              </a:rPr>
              <a:t>And masters, treat your slaves the same way, without threatening them, because you know that both their Master and yours is in heaven, and there is no favoritism</a:t>
            </a:r>
            <a:r>
              <a:rPr lang="en-US" baseline="30000" dirty="0">
                <a:sym typeface="Montserrat-Medium"/>
              </a:rPr>
              <a:t> </a:t>
            </a:r>
            <a:r>
              <a:rPr lang="en-US" dirty="0">
                <a:sym typeface="Montserrat-Medium"/>
              </a:rPr>
              <a:t>with him.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1051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2_Wisdom_16x9.jpg" descr="Slide2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2" name="Picture 4" descr="nature, landscape, sunset, evening, men, stars, Milky Way, mountains, silhouette">
            <a:extLst>
              <a:ext uri="{FF2B5EF4-FFF2-40B4-BE49-F238E27FC236}">
                <a16:creationId xmlns:a16="http://schemas.microsoft.com/office/drawing/2014/main" id="{0FA4DB8D-C309-4867-9AE3-3F67AFEE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25214"/>
            <a:ext cx="24384000" cy="162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040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2_Wisdom_16x9.jpg" descr="Slide2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is is sample text. Put whatever content you want in place of this text.…"/>
          <p:cNvSpPr txBox="1"/>
          <p:nvPr/>
        </p:nvSpPr>
        <p:spPr>
          <a:xfrm>
            <a:off x="2056303" y="4431134"/>
            <a:ext cx="18217325" cy="456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b="1" baseline="30000" dirty="0">
                <a:sym typeface="Montserrat-Medium"/>
              </a:rPr>
              <a:t>15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Pay careful attention, then, to how you walk—not as unwise people but as wise—</a:t>
            </a:r>
            <a:r>
              <a:rPr lang="en-US" sz="5800" b="1" baseline="30000" dirty="0">
                <a:sym typeface="Montserrat-Medium"/>
              </a:rPr>
              <a:t>16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making the most of the time, because the days are evil. </a:t>
            </a:r>
            <a:r>
              <a:rPr lang="en-US" sz="5800" b="1" baseline="30000" dirty="0">
                <a:sym typeface="Montserrat-Medium"/>
              </a:rPr>
              <a:t>17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So don’t be foolish, but understand what the Lord’s will 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9461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lide3_Wisdom_16x9.jpg" descr="Slide3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his is sample text. Put whatever content you want in place of this text.…"/>
          <p:cNvSpPr txBox="1"/>
          <p:nvPr/>
        </p:nvSpPr>
        <p:spPr>
          <a:xfrm>
            <a:off x="1734130" y="2236223"/>
            <a:ext cx="18890333" cy="924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7200" b="1" dirty="0"/>
              <a:t>Relationships</a:t>
            </a:r>
            <a:endParaRPr lang="en-US" b="1" dirty="0"/>
          </a:p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lang="en-US" b="1" dirty="0"/>
          </a:p>
          <a:p>
            <a:pPr marL="1143000" indent="-1143000">
              <a:lnSpc>
                <a:spcPct val="100000"/>
              </a:lnSpc>
              <a:buFont typeface="+mj-lt"/>
              <a:buAutoNum type="arabicPeriod"/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b="1" dirty="0"/>
              <a:t>Wives    	   &lt;-&gt;	Husbands</a:t>
            </a:r>
          </a:p>
          <a:p>
            <a:pPr lvl="1" indent="0"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b="1" dirty="0"/>
              <a:t>      Husbands  &lt;-&gt;	Wives</a:t>
            </a:r>
          </a:p>
          <a:p>
            <a:pPr lvl="1" indent="0"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lang="en-US" b="1" dirty="0"/>
          </a:p>
          <a:p>
            <a:pPr marL="1143000" indent="-1143000">
              <a:lnSpc>
                <a:spcPct val="100000"/>
              </a:lnSpc>
              <a:buFont typeface="+mj-lt"/>
              <a:buAutoNum type="arabicPeriod"/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b="1" dirty="0"/>
              <a:t>Children	&lt;-&gt;	Parents</a:t>
            </a:r>
          </a:p>
          <a:p>
            <a:pPr lvl="1" indent="0"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b="1" dirty="0"/>
              <a:t>      Parents	&lt;-&gt;	Children</a:t>
            </a:r>
          </a:p>
          <a:p>
            <a:pPr lvl="1" indent="0"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lang="en-US" b="1" dirty="0"/>
          </a:p>
          <a:p>
            <a:pPr marL="1143000" lvl="1" indent="-1143000">
              <a:lnSpc>
                <a:spcPct val="100000"/>
              </a:lnSpc>
              <a:buAutoNum type="arabicPeriod" startAt="3"/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b="1" dirty="0"/>
              <a:t>Slaves	&lt;-&gt;	Masters</a:t>
            </a:r>
          </a:p>
          <a:p>
            <a:pPr lvl="1" indent="0"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b="1" dirty="0"/>
              <a:t>      Masters	&lt;-&gt;	Slaves</a:t>
            </a:r>
          </a:p>
        </p:txBody>
      </p:sp>
    </p:spTree>
    <p:extLst>
      <p:ext uri="{BB962C8B-B14F-4D97-AF65-F5344CB8AC3E}">
        <p14:creationId xmlns:p14="http://schemas.microsoft.com/office/powerpoint/2010/main" val="11181883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lide3_Wisdom_16x9.jpg" descr="Slide3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his is sample text. Put whatever content you want in place of this text.…"/>
          <p:cNvSpPr txBox="1"/>
          <p:nvPr/>
        </p:nvSpPr>
        <p:spPr>
          <a:xfrm>
            <a:off x="1755189" y="2257098"/>
            <a:ext cx="22008739" cy="579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7200" b="1" dirty="0"/>
              <a:t>Relationships</a:t>
            </a:r>
          </a:p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lang="en-US" sz="7200" b="1" dirty="0"/>
          </a:p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lang="en-US" sz="7200" b="1" dirty="0"/>
          </a:p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lang="en-US" b="1" dirty="0"/>
          </a:p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9600" b="1" dirty="0"/>
              <a:t>New Christian &lt;-&gt; The World</a:t>
            </a:r>
          </a:p>
        </p:txBody>
      </p:sp>
    </p:spTree>
    <p:extLst>
      <p:ext uri="{BB962C8B-B14F-4D97-AF65-F5344CB8AC3E}">
        <p14:creationId xmlns:p14="http://schemas.microsoft.com/office/powerpoint/2010/main" val="36521671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2_Wisdom_16x9.jpg" descr="Slide2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is is sample text. Put whatever content you want in place of this text.…"/>
          <p:cNvSpPr txBox="1"/>
          <p:nvPr/>
        </p:nvSpPr>
        <p:spPr>
          <a:xfrm>
            <a:off x="2056303" y="2646030"/>
            <a:ext cx="18217325" cy="813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b="1" baseline="30000" dirty="0">
                <a:sym typeface="Montserrat-Medium"/>
              </a:rPr>
              <a:t>18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And don’t get drunk with wine, which leads to reckless living, but be filled by the Spirit: </a:t>
            </a:r>
            <a:r>
              <a:rPr lang="en-US" sz="5800" b="1" baseline="30000" dirty="0">
                <a:sym typeface="Montserrat-Medium"/>
              </a:rPr>
              <a:t>19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speaking to one another in psalms, hymns, and spiritual songs, singing and making music with your heart to the Lord, </a:t>
            </a:r>
            <a:r>
              <a:rPr lang="en-US" sz="5800" b="1" baseline="30000" dirty="0">
                <a:sym typeface="Montserrat-Medium"/>
              </a:rPr>
              <a:t>20 </a:t>
            </a:r>
            <a:r>
              <a:rPr lang="en-US" sz="5800" dirty="0">
                <a:sym typeface="Montserrat-Medium"/>
              </a:rPr>
              <a:t>giving thanks always for everything to God the Father in the name of our Lord Jesus Christ, </a:t>
            </a:r>
            <a:r>
              <a:rPr lang="en-US" sz="5800" b="1" baseline="30000" dirty="0">
                <a:sym typeface="Montserrat-Medium"/>
              </a:rPr>
              <a:t>21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submitting to one another in the fear of Christ.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0147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lide3_Wisdom_16x9.jpg" descr="Slide3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his is sample text. Put whatever content you want in place of this text.…"/>
          <p:cNvSpPr txBox="1"/>
          <p:nvPr/>
        </p:nvSpPr>
        <p:spPr>
          <a:xfrm>
            <a:off x="1734130" y="1005116"/>
            <a:ext cx="18890333" cy="1170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b="1" dirty="0"/>
              <a:t>Things to Know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eriod"/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dirty="0"/>
              <a:t>Paul believes the time is fleeting.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eriod"/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dirty="0"/>
              <a:t>Paul is building a foundation for the churches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eriod"/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dirty="0"/>
              <a:t>Paul preaches the liberating freedom of the Christian.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eriod"/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dirty="0"/>
              <a:t>Paul’s message is radical -  whoever you are whatever your position you have equal value to your Christian neighbor: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dirty="0">
                <a:sym typeface="Montserrat-Medium"/>
              </a:rPr>
              <a:t>“There is no Jew or Greek, slave or free, male and female; since you are all one in Christ Jesus.”</a:t>
            </a:r>
            <a:br>
              <a:rPr lang="en-US" sz="5800" dirty="0">
                <a:sym typeface="Montserrat-Medium"/>
              </a:rPr>
            </a:br>
            <a:r>
              <a:rPr lang="en-US" sz="5800" b="1" baseline="30000" dirty="0">
                <a:sym typeface="Montserrat-Medium"/>
              </a:rPr>
              <a:t>Gal 2:28 </a:t>
            </a:r>
            <a:endParaRPr lang="en-US" dirty="0"/>
          </a:p>
          <a:p>
            <a:pPr>
              <a:lnSpc>
                <a:spcPct val="100000"/>
              </a:lnSpc>
              <a:defRPr sz="5800">
                <a:solidFill>
                  <a:srgbClr val="93782E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64110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2_Wisdom_16x9.jpg" descr="Slide2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is is sample text. Put whatever content you want in place of this text.…"/>
          <p:cNvSpPr txBox="1"/>
          <p:nvPr/>
        </p:nvSpPr>
        <p:spPr>
          <a:xfrm>
            <a:off x="2056303" y="3092306"/>
            <a:ext cx="18217325" cy="7243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dirty="0"/>
              <a:t>Wives &lt;-&gt; Husbands</a:t>
            </a:r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dirty="0"/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b="1" baseline="30000" dirty="0">
                <a:sym typeface="Montserrat-Medium"/>
              </a:rPr>
              <a:t>22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Wives, submit</a:t>
            </a:r>
            <a:r>
              <a:rPr lang="en-US" sz="5800" baseline="30000" dirty="0">
                <a:sym typeface="Montserrat-Medium"/>
              </a:rPr>
              <a:t> </a:t>
            </a:r>
            <a:r>
              <a:rPr lang="en-US" sz="5800" dirty="0">
                <a:sym typeface="Montserrat-Medium"/>
              </a:rPr>
              <a:t>to your husbands as to the Lord, </a:t>
            </a:r>
            <a:r>
              <a:rPr lang="en-US" sz="5800" b="1" baseline="30000" dirty="0">
                <a:sym typeface="Montserrat-Medium"/>
              </a:rPr>
              <a:t>23 </a:t>
            </a:r>
            <a:r>
              <a:rPr lang="en-US" sz="5800" dirty="0">
                <a:sym typeface="Montserrat-Medium"/>
              </a:rPr>
              <a:t>because the husband is the head of the wife as Christ is the head</a:t>
            </a:r>
            <a:r>
              <a:rPr lang="en-US" sz="5800" baseline="30000" dirty="0">
                <a:sym typeface="Montserrat-Medium"/>
              </a:rPr>
              <a:t> </a:t>
            </a:r>
            <a:r>
              <a:rPr lang="en-US" sz="5800" dirty="0">
                <a:sym typeface="Montserrat-Medium"/>
              </a:rPr>
              <a:t>of the church. He is the Savior of the body.</a:t>
            </a:r>
            <a:r>
              <a:rPr lang="en-US" sz="5800" baseline="30000" dirty="0">
                <a:sym typeface="Montserrat-Medium"/>
              </a:rPr>
              <a:t> </a:t>
            </a:r>
            <a:r>
              <a:rPr lang="en-US" sz="5800" b="1" baseline="30000" dirty="0">
                <a:sym typeface="Montserrat-Medium"/>
              </a:rPr>
              <a:t>24 </a:t>
            </a:r>
            <a:r>
              <a:rPr lang="en-US" sz="5800" dirty="0">
                <a:sym typeface="Montserrat-Medium"/>
              </a:rPr>
              <a:t>Now as the church submits to Christ, so also wives are to submit to their husbands in everything.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10178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2_Wisdom_16x9.jpg" descr="Slide2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is is sample text. Put whatever content you want in place of this text.…"/>
          <p:cNvSpPr txBox="1"/>
          <p:nvPr/>
        </p:nvSpPr>
        <p:spPr>
          <a:xfrm>
            <a:off x="2056303" y="2794789"/>
            <a:ext cx="18217325" cy="783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dirty="0"/>
              <a:t>Husbands &lt;-&gt; Wives</a:t>
            </a:r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baseline="30000" dirty="0">
                <a:sym typeface="Montserrat-Medium"/>
              </a:rPr>
              <a:t> </a:t>
            </a:r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b="1" baseline="30000" dirty="0">
                <a:sym typeface="Montserrat-Medium"/>
              </a:rPr>
              <a:t>25 </a:t>
            </a:r>
            <a:r>
              <a:rPr lang="en-US" sz="5800" dirty="0">
                <a:sym typeface="Montserrat-Medium"/>
              </a:rPr>
              <a:t>Husbands, love your wives, just as Christ loved the church and gave himself for her </a:t>
            </a:r>
            <a:r>
              <a:rPr lang="en-US" sz="5800" b="1" baseline="30000" dirty="0">
                <a:sym typeface="Montserrat-Medium"/>
              </a:rPr>
              <a:t>26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to make her holy, cleansing her with the washing of water by the word. </a:t>
            </a:r>
            <a:r>
              <a:rPr lang="en-US" sz="5800" b="1" baseline="30000" dirty="0">
                <a:sym typeface="Montserrat-Medium"/>
              </a:rPr>
              <a:t>27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He did this to present the church to himself in splendor, without spot or wrinkle or anything like that, but holy and blameless.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9176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2_Wisdom_16x9.jpg" descr="Slide2_Wisdom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is is sample text. Put whatever content you want in place of this text.…"/>
          <p:cNvSpPr txBox="1"/>
          <p:nvPr/>
        </p:nvSpPr>
        <p:spPr>
          <a:xfrm>
            <a:off x="2056303" y="3241065"/>
            <a:ext cx="18217325" cy="6945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dirty="0"/>
              <a:t>Husbands &lt;-&gt; Wives</a:t>
            </a:r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baseline="30000" dirty="0">
                <a:sym typeface="Montserrat-Medium"/>
              </a:rPr>
              <a:t> </a:t>
            </a:r>
          </a:p>
          <a:p>
            <a:pPr>
              <a:lnSpc>
                <a:spcPct val="100000"/>
              </a:lnSpc>
              <a:defRPr sz="5800"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lang="en-US" sz="5800" b="1" baseline="30000" dirty="0">
                <a:sym typeface="Montserrat-Medium"/>
              </a:rPr>
              <a:t>28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In the same way, husbands are to love their wives as their own bodies. He who loves his wife loves himself. </a:t>
            </a:r>
            <a:r>
              <a:rPr lang="en-US" sz="5800" b="1" baseline="30000" dirty="0">
                <a:sym typeface="Montserrat-Medium"/>
              </a:rPr>
              <a:t>29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For no one ever hates his own flesh but provides and cares for it, just as Christ does for the church, </a:t>
            </a:r>
            <a:r>
              <a:rPr lang="en-US" sz="5800" b="1" baseline="30000" dirty="0">
                <a:sym typeface="Montserrat-Medium"/>
              </a:rPr>
              <a:t>30</a:t>
            </a:r>
            <a:r>
              <a:rPr lang="en-US" sz="5800" b="1" dirty="0">
                <a:sym typeface="Montserrat-Medium"/>
              </a:rPr>
              <a:t> </a:t>
            </a:r>
            <a:r>
              <a:rPr lang="en-US" sz="5800" dirty="0">
                <a:sym typeface="Montserrat-Medium"/>
              </a:rPr>
              <a:t>since we are members of his body.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0138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Nunito Regular"/>
            <a:ea typeface="Nunito Regular"/>
            <a:cs typeface="Nunito Regular"/>
            <a:sym typeface="Nuni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Nunito Regular"/>
            <a:ea typeface="Nunito Regular"/>
            <a:cs typeface="Nunito Regular"/>
            <a:sym typeface="Nuni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1018</Words>
  <Application>Microsoft Office PowerPoint</Application>
  <PresentationFormat>Custom</PresentationFormat>
  <Paragraphs>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Helvetica Neue</vt:lpstr>
      <vt:lpstr>Helvetica Neue Medium</vt:lpstr>
      <vt:lpstr>Montserrat-Medium</vt:lpstr>
      <vt:lpstr>Nunito Regular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Layman</dc:creator>
  <cp:lastModifiedBy>Brian Layman</cp:lastModifiedBy>
  <cp:revision>6</cp:revision>
  <cp:lastPrinted>2021-06-13T13:08:32Z</cp:lastPrinted>
  <dcterms:modified xsi:type="dcterms:W3CDTF">2021-06-13T13:46:27Z</dcterms:modified>
</cp:coreProperties>
</file>