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48" r:id="rId4"/>
  </p:sldMasterIdLst>
  <p:notesMasterIdLst>
    <p:notesMasterId r:id="rId24"/>
  </p:notesMasterIdLst>
  <p:handoutMasterIdLst>
    <p:handoutMasterId r:id="rId25"/>
  </p:handoutMasterIdLst>
  <p:sldIdLst>
    <p:sldId id="257" r:id="rId5"/>
    <p:sldId id="265" r:id="rId6"/>
    <p:sldId id="259" r:id="rId7"/>
    <p:sldId id="258" r:id="rId8"/>
    <p:sldId id="274" r:id="rId9"/>
    <p:sldId id="273" r:id="rId10"/>
    <p:sldId id="276" r:id="rId11"/>
    <p:sldId id="271" r:id="rId12"/>
    <p:sldId id="275" r:id="rId13"/>
    <p:sldId id="267" r:id="rId14"/>
    <p:sldId id="277" r:id="rId15"/>
    <p:sldId id="268" r:id="rId16"/>
    <p:sldId id="278" r:id="rId17"/>
    <p:sldId id="279" r:id="rId18"/>
    <p:sldId id="269" r:id="rId19"/>
    <p:sldId id="280" r:id="rId20"/>
    <p:sldId id="270" r:id="rId21"/>
    <p:sldId id="260" r:id="rId22"/>
    <p:sldId id="263" r:id="rId23"/>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lvl1pPr>
    <a:lvl2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lvl2pPr>
    <a:lvl3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lvl3pPr>
    <a:lvl4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lvl4pPr>
    <a:lvl5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lvl5pPr>
    <a:lvl6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lvl6pPr>
    <a:lvl7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lvl7pPr>
    <a:lvl8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lvl8pPr>
    <a:lvl9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6"/>
    <p:restoredTop sz="54157" autoAdjust="0"/>
  </p:normalViewPr>
  <p:slideViewPr>
    <p:cSldViewPr snapToGrid="0" snapToObjects="1">
      <p:cViewPr varScale="1">
        <p:scale>
          <a:sx n="32" d="100"/>
          <a:sy n="32" d="100"/>
        </p:scale>
        <p:origin x="2550" y="96"/>
      </p:cViewPr>
      <p:guideLst/>
    </p:cSldViewPr>
  </p:slideViewPr>
  <p:notesTextViewPr>
    <p:cViewPr>
      <p:scale>
        <a:sx n="1" d="1"/>
        <a:sy n="1" d="1"/>
      </p:scale>
      <p:origin x="0" y="0"/>
    </p:cViewPr>
  </p:notesTextViewPr>
  <p:notesViewPr>
    <p:cSldViewPr snapToGrid="0" snapToObjects="1">
      <p:cViewPr varScale="1">
        <p:scale>
          <a:sx n="82" d="100"/>
          <a:sy n="82" d="100"/>
        </p:scale>
        <p:origin x="36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D043C3-8568-674B-9A87-60B03BBD9904}" type="datetimeFigureOut">
              <a:rPr lang="en-US" smtClean="0"/>
              <a:t>6/27/2021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A0BF7D4-A00F-5247-9129-8CABF37DB5FF}" type="slidenum">
              <a:rPr lang="en-US" smtClean="0"/>
              <a:t>‹#›</a:t>
            </a:fld>
            <a:endParaRPr lang="en-US"/>
          </a:p>
        </p:txBody>
      </p:sp>
    </p:spTree>
    <p:extLst>
      <p:ext uri="{BB962C8B-B14F-4D97-AF65-F5344CB8AC3E}">
        <p14:creationId xmlns:p14="http://schemas.microsoft.com/office/powerpoint/2010/main" val="59144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45102826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Neue Regular"/>
      </a:defRPr>
    </a:lvl1pPr>
    <a:lvl2pPr indent="228600" defTabSz="457200" latinLnBrk="0">
      <a:lnSpc>
        <a:spcPct val="117999"/>
      </a:lnSpc>
      <a:defRPr sz="2200">
        <a:latin typeface="+mn-lt"/>
        <a:ea typeface="+mn-ea"/>
        <a:cs typeface="+mn-cs"/>
        <a:sym typeface="HelveticaNeue Regular"/>
      </a:defRPr>
    </a:lvl2pPr>
    <a:lvl3pPr indent="457200" defTabSz="457200" latinLnBrk="0">
      <a:lnSpc>
        <a:spcPct val="117999"/>
      </a:lnSpc>
      <a:defRPr sz="2200">
        <a:latin typeface="+mn-lt"/>
        <a:ea typeface="+mn-ea"/>
        <a:cs typeface="+mn-cs"/>
        <a:sym typeface="HelveticaNeue Regular"/>
      </a:defRPr>
    </a:lvl3pPr>
    <a:lvl4pPr indent="685800" defTabSz="457200" latinLnBrk="0">
      <a:lnSpc>
        <a:spcPct val="117999"/>
      </a:lnSpc>
      <a:defRPr sz="2200">
        <a:latin typeface="+mn-lt"/>
        <a:ea typeface="+mn-ea"/>
        <a:cs typeface="+mn-cs"/>
        <a:sym typeface="HelveticaNeue Regular"/>
      </a:defRPr>
    </a:lvl4pPr>
    <a:lvl5pPr indent="914400" defTabSz="457200" latinLnBrk="0">
      <a:lnSpc>
        <a:spcPct val="117999"/>
      </a:lnSpc>
      <a:defRPr sz="2200">
        <a:latin typeface="+mn-lt"/>
        <a:ea typeface="+mn-ea"/>
        <a:cs typeface="+mn-cs"/>
        <a:sym typeface="HelveticaNeue Regular"/>
      </a:defRPr>
    </a:lvl5pPr>
    <a:lvl6pPr indent="1143000" defTabSz="457200" latinLnBrk="0">
      <a:lnSpc>
        <a:spcPct val="117999"/>
      </a:lnSpc>
      <a:defRPr sz="2200">
        <a:latin typeface="+mn-lt"/>
        <a:ea typeface="+mn-ea"/>
        <a:cs typeface="+mn-cs"/>
        <a:sym typeface="HelveticaNeue Regular"/>
      </a:defRPr>
    </a:lvl6pPr>
    <a:lvl7pPr indent="1371600" defTabSz="457200" latinLnBrk="0">
      <a:lnSpc>
        <a:spcPct val="117999"/>
      </a:lnSpc>
      <a:defRPr sz="2200">
        <a:latin typeface="+mn-lt"/>
        <a:ea typeface="+mn-ea"/>
        <a:cs typeface="+mn-cs"/>
        <a:sym typeface="HelveticaNeue Regular"/>
      </a:defRPr>
    </a:lvl7pPr>
    <a:lvl8pPr indent="1600200" defTabSz="457200" latinLnBrk="0">
      <a:lnSpc>
        <a:spcPct val="117999"/>
      </a:lnSpc>
      <a:defRPr sz="2200">
        <a:latin typeface="+mn-lt"/>
        <a:ea typeface="+mn-ea"/>
        <a:cs typeface="+mn-cs"/>
        <a:sym typeface="HelveticaNeue Regular"/>
      </a:defRPr>
    </a:lvl8pPr>
    <a:lvl9pPr indent="1828800" defTabSz="457200" latinLnBrk="0">
      <a:lnSpc>
        <a:spcPct val="117999"/>
      </a:lnSpc>
      <a:defRPr sz="2200">
        <a:latin typeface="+mn-lt"/>
        <a:ea typeface="+mn-ea"/>
        <a:cs typeface="+mn-cs"/>
        <a:sym typeface="HelveticaNeue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fontAlgn="base"/>
            <a:r>
              <a:rPr lang="en-US" sz="1000" dirty="0"/>
              <a:t>John Bunyan, The Pilgrim’s Progress</a:t>
            </a:r>
            <a:br>
              <a:rPr lang="en-US" sz="1000" dirty="0"/>
            </a:br>
            <a:br>
              <a:rPr lang="en-US" sz="1000" dirty="0"/>
            </a:br>
            <a:r>
              <a:rPr lang="en-US" sz="1000" dirty="0"/>
              <a:t>This is when Christian is in the Valley of the Shadow of Death. He had just fought against the adversary name Apollyon in the Valley of Humiliation, but Christian comes to another valley, the Valley of the Shadow of Death, and as he’s walking through this valley that’s full of darkness, there’s a ditch on one side, there’s mire on the other, he can’t see clearly; and he finds that the various weapons that he’s been given fail him in this moment.</a:t>
            </a:r>
          </a:p>
          <a:p>
            <a:pPr fontAlgn="base"/>
            <a:r>
              <a:rPr lang="en-US" sz="1000" dirty="0"/>
              <a:t>There’s a moment where it says that Christian is so confounded that he did not know his own voice, and he’s standing right on the brink of this burning pit, and one of the wicked ones comes up behind him and whispers softly in his ear, suggesting grievous blasphemies to him; and Christian thinks that it’s his own mind, it’s his own voice. He is so assaulted by the evil one in this moment.</a:t>
            </a:r>
          </a:p>
          <a:p>
            <a:br>
              <a:rPr lang="en-US" sz="1000" dirty="0"/>
            </a:br>
            <a:r>
              <a:rPr lang="en-US" sz="1000" dirty="0"/>
              <a:t>“About the midst of this valley I perceived the mouth of hell to be, and it stood also hard by the wayside. Now thought Christian, what shall I do? And ever and anon the ﬂame and smoke would come out in such abundance, with sparks and hideous noises (things that cared not for Christian’s sword, as did Apollyon before), that he was forced to put up his sword, and betake himself to another weapon, called “All-Prayer.””</a:t>
            </a:r>
            <a:br>
              <a:rPr lang="en-US" sz="1000" dirty="0"/>
            </a:br>
            <a:endParaRPr lang="en-US" sz="1000" dirty="0"/>
          </a:p>
        </p:txBody>
      </p:sp>
    </p:spTree>
    <p:extLst>
      <p:ext uri="{BB962C8B-B14F-4D97-AF65-F5344CB8AC3E}">
        <p14:creationId xmlns:p14="http://schemas.microsoft.com/office/powerpoint/2010/main" val="386797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806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lgn="l" defTabSz="465887"/>
            <a:r>
              <a:rPr lang="en-US" dirty="0"/>
              <a:t>C.S. Lewis – Screwtape Letters</a:t>
            </a:r>
          </a:p>
          <a:p>
            <a:pPr algn="l" defTabSz="465887"/>
            <a:r>
              <a:rPr lang="en-US" dirty="0"/>
              <a:t>Wormwood:</a:t>
            </a:r>
            <a:br>
              <a:rPr lang="en-US" dirty="0"/>
            </a:br>
            <a:r>
              <a:rPr lang="en-US" dirty="0"/>
              <a:t>“The best thing, where it is possible, is to keep the patient from the serious intention of praying altogether. When the patient is an adult recently re-converted to the Enemy's party, like your man, this is best done by encouraging him to remember, or to think he remembers, the parrot-like nature of his prayers in childhood. In reaction against that, he may be persuaded to aim at something entirely spontaneous, inward, informal, and un-</a:t>
            </a:r>
            <a:r>
              <a:rPr lang="en-US" dirty="0" err="1"/>
              <a:t>regularised</a:t>
            </a:r>
            <a:r>
              <a:rPr lang="en-US" dirty="0"/>
              <a:t>; and what this will actually mean to a beginner will be an effort to produce in himself a vaguely devotional mood in which real concentration of will and intelligence have no part. One of their poets, Coleridge, has recorded that he did not pray “with moving lips and bended knees” but merely “composed his spirit to love” and indulged “a sense of supplication”. That is exactly the sort of prayer we want; and since it bears a superficial resemblance to the prayer of silence as </a:t>
            </a:r>
            <a:r>
              <a:rPr lang="en-US" dirty="0" err="1"/>
              <a:t>practised</a:t>
            </a:r>
            <a:r>
              <a:rPr lang="en-US" dirty="0"/>
              <a:t> by those who are very far advanced in the Enemy's service, clever and lazy patients can be taken in by it for quite a long time. At the very least, they can be persuaded that the bodily position makes no difference to their prayers; for they constantly forget, what you must always remember, that they are animals and that whatever their bodies do affects their souls. It is funny how mortals always picture us as putting things into their minds: in reality our best work is done by keeping things out.”</a:t>
            </a:r>
          </a:p>
        </p:txBody>
      </p:sp>
    </p:spTree>
    <p:extLst>
      <p:ext uri="{BB962C8B-B14F-4D97-AF65-F5344CB8AC3E}">
        <p14:creationId xmlns:p14="http://schemas.microsoft.com/office/powerpoint/2010/main" val="81167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238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525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643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6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br>
              <a:rPr lang="en-US" sz="1000" dirty="0"/>
            </a:br>
            <a:r>
              <a:rPr lang="en-US" sz="1000" dirty="0"/>
              <a:t>Some years ago the record of a wonderful work of grace in connection with one of the stations of the China Inland Mission attracted a good deal of attention. Both the number and spiritual character of the converts had been far greater than at other stations where the consecration of the missionaries had been just as great. This rich harvest of souls remained a mystery until Hudson Taylor, on a visit to England, discovered the secret. At the close of one of his addresses a gentleman came forward to make his acquaintance. In the conversation which followed, Mr. Taylor was surprised at the accurate knowledge the man possessed concerning this China Inland Mission station. “But how is it,” Mr. Taylor asked, “that you are so conversant with the conditions of that work?” “Oh!” he replied, “the missionary there and I are old college mates; for years we have regularly corresponded; he has sent me names of enquirers and converts, and these I have daily taken to God in prayer.” At last the secret was found — a praying man, praying deﬁnitely, praying daily.</a:t>
            </a:r>
            <a:br>
              <a:rPr lang="en-US" sz="1000" dirty="0"/>
            </a:br>
            <a:r>
              <a:rPr lang="en-US" sz="1000" dirty="0"/>
              <a:t>(Preaching the Word 41 Vols.)</a:t>
            </a:r>
          </a:p>
        </p:txBody>
      </p:sp>
    </p:spTree>
    <p:extLst>
      <p:ext uri="{BB962C8B-B14F-4D97-AF65-F5344CB8AC3E}">
        <p14:creationId xmlns:p14="http://schemas.microsoft.com/office/powerpoint/2010/main" val="46812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024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br>
              <a:rPr lang="en-US" sz="1000" dirty="0"/>
            </a:br>
            <a:r>
              <a:rPr lang="en-US" sz="1000" dirty="0"/>
              <a:t>Dr. John Piper</a:t>
            </a:r>
            <a:br>
              <a:rPr lang="en-US" sz="1000" dirty="0"/>
            </a:br>
            <a:r>
              <a:rPr lang="en-US" sz="1000" dirty="0"/>
              <a:t>Unless I’m badly mistaken, one of the main reasons so many of God’s children don’t have a signiﬁcant life of prayer is not so much that we don’t want to, but that we don’t plan to. If you want to take a four-week vacation, you don’t just get up one summer morning and say, “Hey, let’s go today!” You won’t have anything ready. You won’t know where to go. Nothing has been planned.</a:t>
            </a:r>
            <a:br>
              <a:rPr lang="en-US" sz="1000" dirty="0"/>
            </a:br>
            <a:r>
              <a:rPr lang="en-US" sz="1000" dirty="0"/>
              <a:t>But that is how many of us treat prayer. We get up day after day and realize that signiﬁcant times of prayer should be part of our life, but nothing’s ever ready. We don’t know where to go. Nothing has been planned. No time. No place. No procedure. And we all know that the opposite of planning is not a wonderful ﬂow of deep, spontaneous experiences in prayer. The opposite of planning is the rut. If you don’t plan a vacation you will probably stay home and watch TV! The natural unplanned ﬂow of spiritual life sinks to the lowest ebb of vitality. There is a race to be run and a ﬁght to be fought. If you want renewal in your life of prayer you must plan to see it.</a:t>
            </a:r>
            <a:br>
              <a:rPr lang="en-US" sz="1000" dirty="0"/>
            </a:br>
            <a:r>
              <a:rPr lang="en-US" sz="1000" dirty="0"/>
              <a:t>Therefore, my simple exhortation is this: Let us take time this very day to rethink our priorities and how prayer ﬁts in. Make some new resolve. Try some new venture with God. Set a time. Set a place. Choose a portion of Scripture to guide you. Don’t be tyrannized by the press of busy days. We all need mid-course corrections. Make this a day of turning to prayer — for the glory of God and for the fullness of your joy</a:t>
            </a:r>
            <a:br>
              <a:rPr lang="en-US" sz="1000" dirty="0"/>
            </a:br>
            <a:r>
              <a:rPr lang="en-US" sz="1000" dirty="0"/>
              <a:t>(Preaching the Word 41 Vols.)</a:t>
            </a:r>
          </a:p>
        </p:txBody>
      </p:sp>
    </p:spTree>
    <p:extLst>
      <p:ext uri="{BB962C8B-B14F-4D97-AF65-F5344CB8AC3E}">
        <p14:creationId xmlns:p14="http://schemas.microsoft.com/office/powerpoint/2010/main" val="421032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555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Petra “This Means War” 1987 – John and Dino </a:t>
            </a:r>
            <a:r>
              <a:rPr lang="en-US" dirty="0" err="1"/>
              <a:t>Elephante</a:t>
            </a:r>
            <a:r>
              <a:rPr lang="en-US" dirty="0"/>
              <a:t>.</a:t>
            </a:r>
          </a:p>
        </p:txBody>
      </p:sp>
    </p:spTree>
    <p:extLst>
      <p:ext uri="{BB962C8B-B14F-4D97-AF65-F5344CB8AC3E}">
        <p14:creationId xmlns:p14="http://schemas.microsoft.com/office/powerpoint/2010/main" val="81594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201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682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114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Thomas R Kelly “A testament of Devotion”</a:t>
            </a:r>
          </a:p>
        </p:txBody>
      </p:sp>
    </p:spTree>
    <p:extLst>
      <p:ext uri="{BB962C8B-B14F-4D97-AF65-F5344CB8AC3E}">
        <p14:creationId xmlns:p14="http://schemas.microsoft.com/office/powerpoint/2010/main" val="164038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311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161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lgn="l" defTabSz="465887"/>
            <a:r>
              <a:rPr lang="en-US" sz="1000" b="1" dirty="0">
                <a:solidFill>
                  <a:srgbClr val="212121"/>
                </a:solidFill>
                <a:latin typeface="Montserrat Medium" charset="0"/>
                <a:ea typeface="Montserrat Medium" charset="0"/>
                <a:cs typeface="Montserrat Medium" charset="0"/>
                <a:sym typeface="Playfair Display"/>
              </a:rPr>
              <a:t>In the Spirit with every prayer and request</a:t>
            </a:r>
          </a:p>
          <a:p>
            <a:pPr defTabSz="465887"/>
            <a:r>
              <a:rPr lang="en-US" sz="1000" dirty="0"/>
              <a:t> Note the division between Prayer and requests</a:t>
            </a:r>
          </a:p>
          <a:p>
            <a:pPr defTabSz="465887"/>
            <a:br>
              <a:rPr lang="en-US" sz="1000" dirty="0"/>
            </a:br>
            <a:r>
              <a:rPr lang="en-US" sz="1000" dirty="0"/>
              <a:t>Floyd Pierson, a retired Africa Inland Mission worker, was a man who literally prayed “on all occasions with all kinds of prayers and requests.” So habitual was this that in his seventies, when he went to take a driver’s test, he said to the examiner, “I always pray before I drive — Let’s bow our heads together.” The ofﬁcial likely wondered what kind of ride he was in for! I can see him checking his seat belt and settling his hand on the door handle. Pierson passed! But apart from the humor, there is something quite beautiful here — the unaffected witness of a vibrant inner spiritual reality which bubbles up “with all kinds of prayers and requests.”</a:t>
            </a:r>
            <a:br>
              <a:rPr lang="en-US" sz="1000" dirty="0"/>
            </a:br>
            <a:endParaRPr lang="en-US" sz="1000" dirty="0"/>
          </a:p>
          <a:p>
            <a:endParaRPr lang="en-US" sz="1000" dirty="0"/>
          </a:p>
        </p:txBody>
      </p:sp>
    </p:spTree>
    <p:extLst>
      <p:ext uri="{BB962C8B-B14F-4D97-AF65-F5344CB8AC3E}">
        <p14:creationId xmlns:p14="http://schemas.microsoft.com/office/powerpoint/2010/main" val="133720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44121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20896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58703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935818" y="13010554"/>
            <a:ext cx="494504" cy="473067"/>
          </a:xfrm>
          <a:prstGeom prst="rect">
            <a:avLst/>
          </a:prstGeom>
          <a:ln w="12700">
            <a:miter lim="400000"/>
          </a:ln>
        </p:spPr>
        <p:txBody>
          <a:bodyPr wrap="none" lIns="71433" tIns="71433" rIns="71433" bIns="71433">
            <a:spAutoFit/>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184" y="0"/>
            <a:ext cx="24713184" cy="13901166"/>
          </a:xfrm>
          <a:prstGeom prst="rect">
            <a:avLst/>
          </a:prstGeom>
        </p:spPr>
      </p:pic>
    </p:spTree>
    <p:extLst>
      <p:ext uri="{BB962C8B-B14F-4D97-AF65-F5344CB8AC3E}">
        <p14:creationId xmlns:p14="http://schemas.microsoft.com/office/powerpoint/2010/main" val="1081979363"/>
      </p:ext>
    </p:extLst>
  </p:cSld>
  <p:clrMap bg1="lt1" tx1="dk1" bg2="lt2" tx2="dk2" accent1="accent1" accent2="accent2" accent3="accent3" accent4="accent4" accent5="accent5" accent6="accent6" hlink="hlink" folHlink="folHlink"/>
  <p:sldLayoutIdLst>
    <p:sldLayoutId id="2147483651" r:id="rId1"/>
  </p:sldLayoutIdLst>
  <p:transition spd="med"/>
  <p:txStyles>
    <p:titleStyle>
      <a:lvl1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17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1pPr>
      <a:lvl2pPr marL="1061859"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2pPr>
      <a:lvl3pPr marL="1506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3pPr>
      <a:lvl4pPr marL="1950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4pPr>
      <a:lvl5pPr marL="2395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935818" y="13010554"/>
            <a:ext cx="494504" cy="473067"/>
          </a:xfrm>
          <a:prstGeom prst="rect">
            <a:avLst/>
          </a:prstGeom>
          <a:ln w="12700">
            <a:miter lim="400000"/>
          </a:ln>
        </p:spPr>
        <p:txBody>
          <a:bodyPr wrap="none" lIns="71433" tIns="71433" rIns="71433" bIns="71433">
            <a:spAutoFit/>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184" y="0"/>
            <a:ext cx="24713184" cy="13901166"/>
          </a:xfrm>
          <a:prstGeom prst="rect">
            <a:avLst/>
          </a:prstGeom>
        </p:spPr>
      </p:pic>
    </p:spTree>
    <p:extLst>
      <p:ext uri="{BB962C8B-B14F-4D97-AF65-F5344CB8AC3E}">
        <p14:creationId xmlns:p14="http://schemas.microsoft.com/office/powerpoint/2010/main" val="1242103735"/>
      </p:ext>
    </p:extLst>
  </p:cSld>
  <p:clrMap bg1="lt1" tx1="dk1" bg2="lt2" tx2="dk2" accent1="accent1" accent2="accent2" accent3="accent3" accent4="accent4" accent5="accent5" accent6="accent6" hlink="hlink" folHlink="folHlink"/>
  <p:sldLayoutIdLst>
    <p:sldLayoutId id="2147483653" r:id="rId1"/>
  </p:sldLayoutIdLst>
  <p:transition spd="med"/>
  <p:txStyles>
    <p:titleStyle>
      <a:lvl1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17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1pPr>
      <a:lvl2pPr marL="1061859"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2pPr>
      <a:lvl3pPr marL="1506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3pPr>
      <a:lvl4pPr marL="1950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4pPr>
      <a:lvl5pPr marL="2395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935818" y="13010554"/>
            <a:ext cx="494504" cy="473067"/>
          </a:xfrm>
          <a:prstGeom prst="rect">
            <a:avLst/>
          </a:prstGeom>
          <a:ln w="12700">
            <a:miter lim="400000"/>
          </a:ln>
        </p:spPr>
        <p:txBody>
          <a:bodyPr wrap="none" lIns="71433" tIns="71433" rIns="71433" bIns="71433">
            <a:spAutoFit/>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184" y="0"/>
            <a:ext cx="24713184" cy="13901166"/>
          </a:xfrm>
          <a:prstGeom prst="rect">
            <a:avLst/>
          </a:prstGeom>
        </p:spPr>
      </p:pic>
    </p:spTree>
    <p:extLst>
      <p:ext uri="{BB962C8B-B14F-4D97-AF65-F5344CB8AC3E}">
        <p14:creationId xmlns:p14="http://schemas.microsoft.com/office/powerpoint/2010/main" val="1976456103"/>
      </p:ext>
    </p:extLst>
  </p:cSld>
  <p:clrMap bg1="lt1" tx1="dk1" bg2="lt2" tx2="dk2" accent1="accent1" accent2="accent2" accent3="accent3" accent4="accent4" accent5="accent5" accent6="accent6" hlink="hlink" folHlink="folHlink"/>
  <p:sldLayoutIdLst>
    <p:sldLayoutId id="2147483655" r:id="rId1"/>
  </p:sldLayoutIdLst>
  <p:transition spd="med"/>
  <p:txStyles>
    <p:titleStyle>
      <a:lvl1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17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1pPr>
      <a:lvl2pPr marL="1061859"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2pPr>
      <a:lvl3pPr marL="1506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3pPr>
      <a:lvl4pPr marL="1950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4pPr>
      <a:lvl5pPr marL="2395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935818" y="13010554"/>
            <a:ext cx="494504" cy="473067"/>
          </a:xfrm>
          <a:prstGeom prst="rect">
            <a:avLst/>
          </a:prstGeom>
          <a:ln w="12700">
            <a:miter lim="400000"/>
          </a:ln>
        </p:spPr>
        <p:txBody>
          <a:bodyPr wrap="none" lIns="71433" tIns="71433" rIns="71433" bIns="71433">
            <a:spAutoFit/>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184" y="0"/>
            <a:ext cx="24713184" cy="139011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17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1pPr>
      <a:lvl2pPr marL="1061859"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2pPr>
      <a:lvl3pPr marL="1506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3pPr>
      <a:lvl4pPr marL="1950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4pPr>
      <a:lvl5pPr marL="2395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026" y="2923404"/>
            <a:ext cx="16576302" cy="6792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kumimoji="0" lang="en-US" sz="170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rPr>
              <a:t>STAND IN </a:t>
            </a:r>
            <a:br>
              <a:rPr kumimoji="0" lang="en-US" sz="170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rPr>
            </a:br>
            <a:r>
              <a:rPr kumimoji="0" lang="en-US" sz="170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rPr>
              <a:t>PRAYER</a:t>
            </a:r>
          </a:p>
          <a:p>
            <a:pPr marL="0" marR="0" indent="0" algn="ctr" defTabSz="821529" rtl="0" fontAlgn="auto" latinLnBrk="0" hangingPunct="0">
              <a:lnSpc>
                <a:spcPct val="100000"/>
              </a:lnSpc>
              <a:spcBef>
                <a:spcPts val="0"/>
              </a:spcBef>
              <a:spcAft>
                <a:spcPts val="0"/>
              </a:spcAft>
              <a:buClrTx/>
              <a:buSzTx/>
              <a:buFontTx/>
              <a:buNone/>
              <a:tabLst/>
            </a:pPr>
            <a:r>
              <a:rPr kumimoji="0" lang="en-US" sz="9200" b="1" u="none" strike="noStrike" cap="none" spc="0" normalizeH="0" baseline="0" dirty="0">
                <a:ln>
                  <a:noFill/>
                </a:ln>
                <a:solidFill>
                  <a:srgbClr val="000000"/>
                </a:solidFill>
                <a:effectLst/>
                <a:uFillTx/>
                <a:latin typeface="Montserrat" charset="0"/>
                <a:ea typeface="Montserrat" charset="0"/>
                <a:cs typeface="Montserrat" charset="0"/>
                <a:sym typeface="HelveticaNeue Regular"/>
              </a:rPr>
              <a:t>Ephesians 6:18-20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How to Stand in Prayer (v18)</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At All Times</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In the Spirit with every prayer and request</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Stay Alert</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p:txBody>
      </p:sp>
    </p:spTree>
    <p:extLst>
      <p:ext uri="{BB962C8B-B14F-4D97-AF65-F5344CB8AC3E}">
        <p14:creationId xmlns:p14="http://schemas.microsoft.com/office/powerpoint/2010/main" val="31757904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Stay Alert</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pic>
        <p:nvPicPr>
          <p:cNvPr id="4" name="Picture 3">
            <a:extLst>
              <a:ext uri="{FF2B5EF4-FFF2-40B4-BE49-F238E27FC236}">
                <a16:creationId xmlns:a16="http://schemas.microsoft.com/office/drawing/2014/main" id="{2F5F8B9A-9E8A-4918-B3A3-E38D2F221DD0}"/>
              </a:ext>
            </a:extLst>
          </p:cNvPr>
          <p:cNvPicPr>
            <a:picLocks noChangeAspect="1"/>
          </p:cNvPicPr>
          <p:nvPr/>
        </p:nvPicPr>
        <p:blipFill>
          <a:blip r:embed="rId3"/>
          <a:stretch>
            <a:fillRect/>
          </a:stretch>
        </p:blipFill>
        <p:spPr>
          <a:xfrm>
            <a:off x="5178411" y="1880878"/>
            <a:ext cx="14027178" cy="11452722"/>
          </a:xfrm>
          <a:prstGeom prst="rect">
            <a:avLst/>
          </a:prstGeom>
        </p:spPr>
      </p:pic>
    </p:spTree>
    <p:extLst>
      <p:ext uri="{BB962C8B-B14F-4D97-AF65-F5344CB8AC3E}">
        <p14:creationId xmlns:p14="http://schemas.microsoft.com/office/powerpoint/2010/main" val="36716615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How to Stand in Prayer (v18)</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At All Times</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In the Spirit with every prayer and request</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Stay Alert</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With all perseverance</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endParaRPr lang="en-US" sz="7200" dirty="0">
              <a:solidFill>
                <a:srgbClr val="212121"/>
              </a:solidFill>
              <a:latin typeface="Montserrat Medium" charset="0"/>
              <a:ea typeface="Montserrat Medium" charset="0"/>
              <a:cs typeface="Montserrat Medium" charset="0"/>
              <a:sym typeface="Playfair Display"/>
            </a:endParaRPr>
          </a:p>
        </p:txBody>
      </p:sp>
    </p:spTree>
    <p:extLst>
      <p:ext uri="{BB962C8B-B14F-4D97-AF65-F5344CB8AC3E}">
        <p14:creationId xmlns:p14="http://schemas.microsoft.com/office/powerpoint/2010/main" val="282050888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With All Perseverance</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buSzPct val="100000"/>
              <a:buFontTx/>
              <a:buChar char="•"/>
              <a:defRPr sz="7200">
                <a:solidFill>
                  <a:srgbClr val="FFFFFF"/>
                </a:solidFill>
                <a:latin typeface="Playfair Display"/>
                <a:ea typeface="Playfair Display"/>
                <a:cs typeface="Playfair Display"/>
                <a:sym typeface="Playfair Display"/>
              </a:defRPr>
            </a:pPr>
            <a:r>
              <a:rPr lang="en-US" sz="6600" dirty="0">
                <a:solidFill>
                  <a:schemeClr val="tx1"/>
                </a:solidFill>
                <a:sym typeface="Playfair Display"/>
              </a:rPr>
              <a:t>Luke 18: 2-5</a:t>
            </a:r>
          </a:p>
          <a:p>
            <a:endParaRPr lang="en-US" b="1" baseline="30000" dirty="0"/>
          </a:p>
          <a:p>
            <a:endParaRPr lang="en-US" b="1" baseline="30000" dirty="0"/>
          </a:p>
          <a:p>
            <a:r>
              <a:rPr lang="en-US" sz="6000" b="1" baseline="30000" dirty="0"/>
              <a:t>2 </a:t>
            </a:r>
            <a:r>
              <a:rPr lang="en-US" sz="6000" b="1" dirty="0"/>
              <a:t>“There was a judge in a certain town who didn’t fear God or respect people. </a:t>
            </a:r>
            <a:r>
              <a:rPr lang="en-US" sz="6000" b="1" baseline="30000" dirty="0"/>
              <a:t>3 </a:t>
            </a:r>
            <a:r>
              <a:rPr lang="en-US" sz="6000" b="1" dirty="0"/>
              <a:t>And a widow in that town kept coming to him, saying, ‘Give me justice against my adversary.’</a:t>
            </a:r>
          </a:p>
          <a:p>
            <a:br>
              <a:rPr lang="en-US" sz="6000" b="1" baseline="30000" dirty="0"/>
            </a:br>
            <a:r>
              <a:rPr lang="en-US" sz="6000" b="1" baseline="30000" dirty="0"/>
              <a:t>4 </a:t>
            </a:r>
            <a:r>
              <a:rPr lang="en-US" sz="6000" b="1" dirty="0"/>
              <a:t>“For a while he was unwilling, but later he said to himself, ‘Even though I don’t fear God or respect people, </a:t>
            </a:r>
            <a:r>
              <a:rPr lang="en-US" sz="6000" b="1" baseline="30000" dirty="0"/>
              <a:t>5 </a:t>
            </a:r>
            <a:r>
              <a:rPr lang="en-US" sz="6000" b="1" dirty="0"/>
              <a:t>yet because this widow keeps pestering me,</a:t>
            </a:r>
            <a:r>
              <a:rPr lang="en-US" sz="6000" b="1" baseline="30000" dirty="0"/>
              <a:t> </a:t>
            </a:r>
            <a:r>
              <a:rPr lang="en-US" sz="6000" b="1" dirty="0"/>
              <a:t>I will give her justice, so that she doesn’t wear me out</a:t>
            </a:r>
            <a:r>
              <a:rPr lang="en-US" sz="6000" b="1" baseline="30000" dirty="0"/>
              <a:t> </a:t>
            </a:r>
            <a:r>
              <a:rPr lang="en-US" sz="6000" b="1" dirty="0"/>
              <a:t>by her persistent coming.’”</a:t>
            </a:r>
          </a:p>
          <a:p>
            <a:pPr marL="481263" indent="-481263" algn="l" defTabSz="584200" hangingPunct="1">
              <a:buSzPct val="100000"/>
              <a:buFontTx/>
              <a:buChar char="•"/>
              <a:defRPr sz="7200">
                <a:solidFill>
                  <a:srgbClr val="FFFFFF"/>
                </a:solidFill>
                <a:latin typeface="Playfair Display"/>
                <a:ea typeface="Playfair Display"/>
                <a:cs typeface="Playfair Display"/>
                <a:sym typeface="Playfair Display"/>
              </a:defRPr>
            </a:pPr>
            <a:endParaRPr lang="en-US" sz="6600" dirty="0">
              <a:solidFill>
                <a:schemeClr val="tx1"/>
              </a:solidFill>
              <a:sym typeface="Playfair Display"/>
            </a:endParaRPr>
          </a:p>
        </p:txBody>
      </p:sp>
    </p:spTree>
    <p:extLst>
      <p:ext uri="{BB962C8B-B14F-4D97-AF65-F5344CB8AC3E}">
        <p14:creationId xmlns:p14="http://schemas.microsoft.com/office/powerpoint/2010/main" val="27387056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With All Perseverance</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buSzPct val="100000"/>
              <a:buFontTx/>
              <a:buChar char="•"/>
              <a:defRPr sz="7200">
                <a:solidFill>
                  <a:srgbClr val="FFFFFF"/>
                </a:solidFill>
                <a:latin typeface="Playfair Display"/>
                <a:ea typeface="Playfair Display"/>
                <a:cs typeface="Playfair Display"/>
                <a:sym typeface="Playfair Display"/>
              </a:defRPr>
            </a:pPr>
            <a:r>
              <a:rPr lang="en-US" sz="6600" dirty="0">
                <a:solidFill>
                  <a:schemeClr val="tx1"/>
                </a:solidFill>
                <a:latin typeface="Playfair Display"/>
                <a:sym typeface="Playfair Display"/>
              </a:rPr>
              <a:t>Matthew 7:7</a:t>
            </a:r>
            <a:endParaRPr lang="en-US" sz="6600" dirty="0">
              <a:solidFill>
                <a:schemeClr val="tx1"/>
              </a:solidFill>
              <a:latin typeface="Playfair Display"/>
            </a:endParaRPr>
          </a:p>
          <a:p>
            <a:endParaRPr lang="en-US" sz="6600" dirty="0">
              <a:solidFill>
                <a:schemeClr val="tx1"/>
              </a:solidFill>
              <a:latin typeface="Playfair Display"/>
            </a:endParaRPr>
          </a:p>
          <a:p>
            <a:r>
              <a:rPr lang="en-US" sz="6600" baseline="30000" dirty="0">
                <a:solidFill>
                  <a:schemeClr val="tx1"/>
                </a:solidFill>
                <a:latin typeface="Playfair Display"/>
              </a:rPr>
              <a:t>7</a:t>
            </a:r>
            <a:r>
              <a:rPr lang="en-US" sz="11500" dirty="0">
                <a:solidFill>
                  <a:schemeClr val="tx1"/>
                </a:solidFill>
                <a:latin typeface="Playfair Display"/>
              </a:rPr>
              <a:t> “Ask, and it will be given to you. Seek, and you will find. Knock, and the door will be opened to you.</a:t>
            </a:r>
          </a:p>
          <a:p>
            <a:pPr algn="l" defTabSz="584200" hangingPunct="1">
              <a:buSzPct val="100000"/>
              <a:defRPr sz="7200">
                <a:solidFill>
                  <a:srgbClr val="FFFFFF"/>
                </a:solidFill>
                <a:latin typeface="Playfair Display"/>
                <a:ea typeface="Playfair Display"/>
                <a:cs typeface="Playfair Display"/>
                <a:sym typeface="Playfair Display"/>
              </a:defRPr>
            </a:pPr>
            <a:endParaRPr lang="en-US" sz="11500" dirty="0">
              <a:solidFill>
                <a:schemeClr val="tx1"/>
              </a:solidFill>
              <a:sym typeface="Playfair Display"/>
            </a:endParaRPr>
          </a:p>
        </p:txBody>
      </p:sp>
    </p:spTree>
    <p:extLst>
      <p:ext uri="{BB962C8B-B14F-4D97-AF65-F5344CB8AC3E}">
        <p14:creationId xmlns:p14="http://schemas.microsoft.com/office/powerpoint/2010/main" val="119473484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How to Stand in Prayer (v18)</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At All Times</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In the Spirit with every prayer and request</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Stay Alert</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With all perseverance</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With intercession for all saints</a:t>
            </a:r>
          </a:p>
        </p:txBody>
      </p:sp>
    </p:spTree>
    <p:extLst>
      <p:ext uri="{BB962C8B-B14F-4D97-AF65-F5344CB8AC3E}">
        <p14:creationId xmlns:p14="http://schemas.microsoft.com/office/powerpoint/2010/main" val="20496455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With All </a:t>
            </a:r>
            <a:r>
              <a:rPr lang="en-US" sz="8800" b="1" i="1" dirty="0" err="1">
                <a:latin typeface="Montserrat" charset="0"/>
                <a:ea typeface="Montserrat" charset="0"/>
                <a:cs typeface="Montserrat" charset="0"/>
              </a:rPr>
              <a:t>Perserverance</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buSzPct val="100000"/>
              <a:buFontTx/>
              <a:buChar char="•"/>
              <a:defRPr sz="7200">
                <a:solidFill>
                  <a:srgbClr val="FFFFFF"/>
                </a:solidFill>
                <a:latin typeface="Playfair Display"/>
                <a:ea typeface="Playfair Display"/>
                <a:cs typeface="Playfair Display"/>
                <a:sym typeface="Playfair Display"/>
              </a:defRPr>
            </a:pPr>
            <a:r>
              <a:rPr lang="en-US" sz="6600" dirty="0">
                <a:solidFill>
                  <a:schemeClr val="tx1"/>
                </a:solidFill>
                <a:latin typeface="Playfair Display"/>
                <a:sym typeface="Playfair Display"/>
              </a:rPr>
              <a:t>Matthew 7:7</a:t>
            </a:r>
            <a:endParaRPr lang="en-US" sz="6600" dirty="0">
              <a:solidFill>
                <a:schemeClr val="tx1"/>
              </a:solidFill>
              <a:latin typeface="Playfair Display"/>
            </a:endParaRPr>
          </a:p>
          <a:p>
            <a:endParaRPr lang="en-US" sz="6600" dirty="0">
              <a:solidFill>
                <a:schemeClr val="tx1"/>
              </a:solidFill>
              <a:latin typeface="Playfair Display"/>
            </a:endParaRPr>
          </a:p>
          <a:p>
            <a:r>
              <a:rPr lang="en-US" sz="11500" dirty="0">
                <a:solidFill>
                  <a:schemeClr val="tx1"/>
                </a:solidFill>
                <a:latin typeface="Playfair Display"/>
              </a:rPr>
              <a:t>Ask, and it will be given to you. </a:t>
            </a:r>
            <a:br>
              <a:rPr lang="en-US" sz="11500" dirty="0">
                <a:solidFill>
                  <a:schemeClr val="tx1"/>
                </a:solidFill>
                <a:latin typeface="Playfair Display"/>
              </a:rPr>
            </a:br>
            <a:r>
              <a:rPr lang="en-US" sz="11500" dirty="0">
                <a:solidFill>
                  <a:schemeClr val="tx1"/>
                </a:solidFill>
                <a:latin typeface="Playfair Display"/>
              </a:rPr>
              <a:t>Seek, and you will find. </a:t>
            </a:r>
            <a:br>
              <a:rPr lang="en-US" sz="11500" dirty="0">
                <a:solidFill>
                  <a:schemeClr val="tx1"/>
                </a:solidFill>
                <a:latin typeface="Playfair Display"/>
              </a:rPr>
            </a:br>
            <a:r>
              <a:rPr lang="en-US" sz="11500" dirty="0">
                <a:solidFill>
                  <a:schemeClr val="tx1"/>
                </a:solidFill>
                <a:latin typeface="Playfair Display"/>
              </a:rPr>
              <a:t>Knock, and the door will be opened to you.</a:t>
            </a:r>
          </a:p>
          <a:p>
            <a:pPr algn="l" defTabSz="584200" hangingPunct="1">
              <a:buSzPct val="100000"/>
              <a:defRPr sz="7200">
                <a:solidFill>
                  <a:srgbClr val="FFFFFF"/>
                </a:solidFill>
                <a:latin typeface="Playfair Display"/>
                <a:ea typeface="Playfair Display"/>
                <a:cs typeface="Playfair Display"/>
                <a:sym typeface="Playfair Display"/>
              </a:defRPr>
            </a:pPr>
            <a:endParaRPr lang="en-US" sz="11500" dirty="0">
              <a:solidFill>
                <a:schemeClr val="tx1"/>
              </a:solidFill>
              <a:sym typeface="Playfair Display"/>
            </a:endParaRPr>
          </a:p>
        </p:txBody>
      </p:sp>
    </p:spTree>
    <p:extLst>
      <p:ext uri="{BB962C8B-B14F-4D97-AF65-F5344CB8AC3E}">
        <p14:creationId xmlns:p14="http://schemas.microsoft.com/office/powerpoint/2010/main" val="306064450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Don’t you… Forget about me… (v19-20)</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algn="l" defTabSz="584200" hangingPunct="1">
              <a:buSzPct val="100000"/>
              <a:defRPr sz="7200">
                <a:solidFill>
                  <a:srgbClr val="FFFFFF"/>
                </a:solidFill>
                <a:latin typeface="Playfair Display"/>
                <a:ea typeface="Playfair Display"/>
                <a:cs typeface="Playfair Display"/>
                <a:sym typeface="Playfair Display"/>
              </a:defRPr>
            </a:pPr>
            <a:br>
              <a:rPr lang="en-US" sz="8800" b="1" baseline="30000" dirty="0">
                <a:solidFill>
                  <a:schemeClr val="tx1"/>
                </a:solidFill>
                <a:sym typeface="Playfair Display"/>
              </a:rPr>
            </a:br>
            <a:r>
              <a:rPr lang="en-US" sz="8800" b="1" baseline="30000" dirty="0">
                <a:solidFill>
                  <a:schemeClr val="tx1"/>
                </a:solidFill>
                <a:sym typeface="Playfair Display"/>
              </a:rPr>
              <a:t>19 </a:t>
            </a:r>
            <a:r>
              <a:rPr lang="en-US" sz="8800" dirty="0">
                <a:solidFill>
                  <a:schemeClr val="tx1"/>
                </a:solidFill>
                <a:sym typeface="Playfair Display"/>
              </a:rPr>
              <a:t>Pray also for me, that the message may be given to me when I open my mouth to make known with boldness the mystery of the gospel. </a:t>
            </a:r>
            <a:r>
              <a:rPr lang="en-US" sz="8800" b="1" baseline="30000" dirty="0">
                <a:solidFill>
                  <a:schemeClr val="tx1"/>
                </a:solidFill>
                <a:sym typeface="Playfair Display"/>
              </a:rPr>
              <a:t>20 </a:t>
            </a:r>
            <a:r>
              <a:rPr lang="en-US" sz="8800" dirty="0">
                <a:solidFill>
                  <a:schemeClr val="tx1"/>
                </a:solidFill>
                <a:sym typeface="Playfair Display"/>
              </a:rPr>
              <a:t>For this I am an ambassador in chains. Pray that I might be bold enough to speak about it as I should.</a:t>
            </a:r>
            <a:endParaRPr lang="en-US" sz="8800" dirty="0">
              <a:solidFill>
                <a:schemeClr val="tx1"/>
              </a:solidFill>
              <a:latin typeface="Montserrat Medium" charset="0"/>
              <a:ea typeface="Montserrat Medium" charset="0"/>
              <a:cs typeface="Montserrat Medium" charset="0"/>
              <a:sym typeface="Playfair Display"/>
            </a:endParaRPr>
          </a:p>
        </p:txBody>
      </p:sp>
    </p:spTree>
    <p:extLst>
      <p:ext uri="{BB962C8B-B14F-4D97-AF65-F5344CB8AC3E}">
        <p14:creationId xmlns:p14="http://schemas.microsoft.com/office/powerpoint/2010/main" val="169094741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How to Stand in Prayer</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6"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endParaRPr lang="en-US" sz="3000" dirty="0">
              <a:sym typeface="Playfair Display"/>
            </a:endParaRPr>
          </a:p>
        </p:txBody>
      </p:sp>
      <p:pic>
        <p:nvPicPr>
          <p:cNvPr id="7170" name="Picture 2" descr="Desiring God, Revised Edition: Meditations of a Christian Hedonist: Piper,  John: 9781601423108: Amazon.com: Books">
            <a:extLst>
              <a:ext uri="{FF2B5EF4-FFF2-40B4-BE49-F238E27FC236}">
                <a16:creationId xmlns:a16="http://schemas.microsoft.com/office/drawing/2014/main" id="{822AC3D0-1B70-4DAB-BEAA-44E7288E25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0640" y="2013710"/>
            <a:ext cx="6522720" cy="10033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0" y="4280971"/>
            <a:ext cx="16576302" cy="2760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kumimoji="0" lang="en-US" sz="170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rPr>
              <a:t>THANK YOU</a:t>
            </a:r>
          </a:p>
        </p:txBody>
      </p:sp>
      <p:sp>
        <p:nvSpPr>
          <p:cNvPr id="4" name="TextBox 3"/>
          <p:cNvSpPr txBox="1"/>
          <p:nvPr/>
        </p:nvSpPr>
        <p:spPr>
          <a:xfrm>
            <a:off x="326570" y="6759001"/>
            <a:ext cx="16576302"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dirty="0">
                <a:latin typeface="Montserrat Medium" charset="0"/>
                <a:ea typeface="Montserrat Medium" charset="0"/>
                <a:cs typeface="Montserrat Medium" charset="0"/>
              </a:rPr>
              <a:t>For joining us!</a:t>
            </a:r>
            <a:endParaRPr kumimoji="0" lang="en-US" sz="8800" u="none" strike="noStrike" cap="none" spc="0" normalizeH="0" baseline="0" dirty="0">
              <a:ln>
                <a:noFill/>
              </a:ln>
              <a:solidFill>
                <a:srgbClr val="000000"/>
              </a:solidFill>
              <a:effectLst/>
              <a:uFillTx/>
              <a:latin typeface="Montserrat Medium" charset="0"/>
              <a:ea typeface="Montserrat Medium" charset="0"/>
              <a:cs typeface="Montserrat Medium" charset="0"/>
              <a:sym typeface="HelveticaNeue Regula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1"/>
          <p:cNvSpPr txBox="1">
            <a:spLocks/>
          </p:cNvSpPr>
          <p:nvPr/>
        </p:nvSpPr>
        <p:spPr>
          <a:xfrm>
            <a:off x="1001864" y="2808514"/>
            <a:ext cx="22337742" cy="8458749"/>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ctr">
            <a:norm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defTabSz="584200" hangingPunct="1">
              <a:lnSpc>
                <a:spcPct val="150000"/>
              </a:lnSpc>
              <a:buSzPct val="100000"/>
              <a:defRPr sz="7200">
                <a:solidFill>
                  <a:srgbClr val="FFFFFF"/>
                </a:solidFill>
                <a:latin typeface="Playfair Display"/>
                <a:ea typeface="Playfair Display"/>
                <a:cs typeface="Playfair Display"/>
                <a:sym typeface="Playfair Display"/>
              </a:defRPr>
            </a:pPr>
            <a:r>
              <a:rPr lang="en-US" sz="7200" i="1" dirty="0">
                <a:solidFill>
                  <a:srgbClr val="212121"/>
                </a:solidFill>
                <a:latin typeface="Montserrat Medium" charset="0"/>
                <a:ea typeface="Montserrat Medium" charset="0"/>
                <a:cs typeface="Montserrat Medium" charset="0"/>
                <a:sym typeface="Playfair Display"/>
              </a:rPr>
              <a:t>“scripture”</a:t>
            </a:r>
          </a:p>
        </p:txBody>
      </p:sp>
      <p:sp>
        <p:nvSpPr>
          <p:cNvPr id="7" name="TextBox 6"/>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Verse</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pic>
        <p:nvPicPr>
          <p:cNvPr id="1026" name="Picture 2" descr="petra – this means war back – SNT iNews Blog – Editorial and Opinion">
            <a:extLst>
              <a:ext uri="{FF2B5EF4-FFF2-40B4-BE49-F238E27FC236}">
                <a16:creationId xmlns:a16="http://schemas.microsoft.com/office/drawing/2014/main" id="{EA6759AD-8047-469B-9354-B40C2F3C1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394" y="0"/>
            <a:ext cx="13654087"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tra &amp;quot;Get on Your Knees and Fight Like a Man&amp;quot; | TShirtSlayer TShirt and  BattleJacket Gallery">
            <a:extLst>
              <a:ext uri="{FF2B5EF4-FFF2-40B4-BE49-F238E27FC236}">
                <a16:creationId xmlns:a16="http://schemas.microsoft.com/office/drawing/2014/main" id="{573483BD-1BE5-43BF-BB35-ECA40222C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409" y="0"/>
            <a:ext cx="7905750" cy="917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227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830" y="2181167"/>
            <a:ext cx="16576302" cy="90082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r>
              <a:rPr lang="en-US" sz="9600" dirty="0"/>
              <a:t>“Prayer is the ﬁrst thing, the second thing, the third thing necessary to minister. Pray, therefore, my dear brother, pray, pray, pray.”</a:t>
            </a:r>
            <a:br>
              <a:rPr lang="en-US" sz="9600" dirty="0"/>
            </a:br>
            <a:r>
              <a:rPr lang="en-US" sz="9600" dirty="0"/>
              <a:t>Edward Payson – Author</a:t>
            </a:r>
            <a:endParaRPr kumimoji="0" lang="en-US" sz="100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How to Stand in Prayer (v18)</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At All Times</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endParaRPr lang="en-US" sz="7200" b="1" dirty="0">
              <a:solidFill>
                <a:srgbClr val="212121"/>
              </a:solidFill>
              <a:latin typeface="Montserrat Medium" charset="0"/>
              <a:ea typeface="Montserrat Medium" charset="0"/>
              <a:cs typeface="Montserrat Medium" charset="0"/>
              <a:sym typeface="Playfair Display"/>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Pray at All Times</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buSzPct val="100000"/>
              <a:buFontTx/>
              <a:buChar char="•"/>
              <a:defRPr sz="7200">
                <a:solidFill>
                  <a:srgbClr val="FFFFFF"/>
                </a:solidFill>
                <a:latin typeface="Playfair Display"/>
                <a:ea typeface="Playfair Display"/>
                <a:cs typeface="Playfair Display"/>
                <a:sym typeface="Playfair Display"/>
              </a:defRPr>
            </a:pPr>
            <a:r>
              <a:rPr lang="en-US" sz="6000" dirty="0">
                <a:solidFill>
                  <a:schemeClr val="tx1"/>
                </a:solidFill>
                <a:sym typeface="Playfair Display"/>
              </a:rPr>
              <a:t>1 Thessalonians 5:17: </a:t>
            </a:r>
          </a:p>
          <a:p>
            <a:pPr algn="l" defTabSz="584200" hangingPunct="1">
              <a:buSzPct val="100000"/>
              <a:defRPr sz="7200">
                <a:solidFill>
                  <a:srgbClr val="FFFFFF"/>
                </a:solidFill>
                <a:latin typeface="Playfair Display"/>
                <a:ea typeface="Playfair Display"/>
                <a:cs typeface="Playfair Display"/>
                <a:sym typeface="Playfair Display"/>
              </a:defRPr>
            </a:pPr>
            <a:r>
              <a:rPr lang="en-US" sz="6000" dirty="0">
                <a:solidFill>
                  <a:schemeClr val="tx1"/>
                </a:solidFill>
                <a:sym typeface="Playfair Display"/>
              </a:rPr>
              <a:t>	        “Pray constantly”</a:t>
            </a:r>
          </a:p>
          <a:p>
            <a:pPr algn="l" defTabSz="584200" hangingPunct="1">
              <a:buSzPct val="100000"/>
              <a:defRPr sz="7200">
                <a:solidFill>
                  <a:srgbClr val="FFFFFF"/>
                </a:solidFill>
                <a:latin typeface="Playfair Display"/>
                <a:ea typeface="Playfair Display"/>
                <a:cs typeface="Playfair Display"/>
                <a:sym typeface="Playfair Display"/>
              </a:defRPr>
            </a:pPr>
            <a:endParaRPr lang="en-US" sz="1400" dirty="0">
              <a:solidFill>
                <a:schemeClr val="tx1"/>
              </a:solidFill>
              <a:sym typeface="Playfair Display"/>
            </a:endParaRPr>
          </a:p>
          <a:p>
            <a:pPr marL="481263" lvl="4" indent="-481263" algn="l" defTabSz="584200" hangingPunct="1">
              <a:buSzPct val="100000"/>
              <a:buFontTx/>
              <a:buChar char="•"/>
              <a:defRPr sz="7200">
                <a:solidFill>
                  <a:srgbClr val="FFFFFF"/>
                </a:solidFill>
                <a:latin typeface="Playfair Display"/>
                <a:ea typeface="Playfair Display"/>
                <a:cs typeface="Playfair Display"/>
                <a:sym typeface="Playfair Display"/>
              </a:defRPr>
            </a:pPr>
            <a:r>
              <a:rPr lang="en-US" sz="6000" dirty="0">
                <a:solidFill>
                  <a:schemeClr val="tx1"/>
                </a:solidFill>
                <a:sym typeface="Playfair Display"/>
              </a:rPr>
              <a:t>Acts 1:14:</a:t>
            </a:r>
            <a:endParaRPr lang="en-US" sz="5400" dirty="0">
              <a:solidFill>
                <a:schemeClr val="tx1"/>
              </a:solidFill>
              <a:sym typeface="Playfair Display"/>
            </a:endParaRPr>
          </a:p>
          <a:p>
            <a:pPr marL="2222500" lvl="5" indent="0" defTabSz="584200" hangingPunct="1">
              <a:buSzPct val="100000"/>
              <a:buNone/>
              <a:defRPr sz="7200">
                <a:solidFill>
                  <a:srgbClr val="FFFFFF"/>
                </a:solidFill>
                <a:latin typeface="Playfair Display"/>
                <a:ea typeface="Playfair Display"/>
                <a:cs typeface="Playfair Display"/>
                <a:sym typeface="Playfair Display"/>
              </a:defRPr>
            </a:pPr>
            <a:r>
              <a:rPr lang="en-US" sz="6600" dirty="0">
                <a:solidFill>
                  <a:schemeClr val="tx1"/>
                </a:solidFill>
                <a:sym typeface="Playfair Display"/>
              </a:rPr>
              <a:t>“They all were continually united in prayer, along with the women, including Mary the mother of Jesus, and his brothers.”</a:t>
            </a:r>
          </a:p>
          <a:p>
            <a:pPr marL="857250" indent="-857250" algn="l" defTabSz="584200" hangingPunct="1">
              <a:buSzPct val="100000"/>
              <a:buFont typeface="Arial" panose="020B0604020202020204" pitchFamily="34" charset="0"/>
              <a:buChar char="•"/>
              <a:defRPr sz="7200">
                <a:solidFill>
                  <a:srgbClr val="FFFFFF"/>
                </a:solidFill>
                <a:latin typeface="Playfair Display"/>
                <a:ea typeface="Playfair Display"/>
                <a:cs typeface="Playfair Display"/>
                <a:sym typeface="Playfair Display"/>
              </a:defRPr>
            </a:pPr>
            <a:r>
              <a:rPr lang="en-US" sz="6000" i="1" dirty="0">
                <a:solidFill>
                  <a:schemeClr val="tx1"/>
                </a:solidFill>
                <a:sym typeface="Playfair Display"/>
              </a:rPr>
              <a:t>Psalm 139:17-18</a:t>
            </a:r>
          </a:p>
          <a:p>
            <a:pPr marL="2222500" lvl="5" indent="0" defTabSz="584200" hangingPunct="1">
              <a:buSzPct val="100000"/>
              <a:buNone/>
              <a:defRPr sz="7200">
                <a:solidFill>
                  <a:srgbClr val="FFFFFF"/>
                </a:solidFill>
                <a:latin typeface="Playfair Display"/>
                <a:ea typeface="Playfair Display"/>
                <a:cs typeface="Playfair Display"/>
                <a:sym typeface="Playfair Display"/>
              </a:defRPr>
            </a:pPr>
            <a:r>
              <a:rPr lang="en-US" sz="6600" b="1" baseline="30000" dirty="0">
                <a:solidFill>
                  <a:schemeClr val="tx1"/>
                </a:solidFill>
                <a:sym typeface="Playfair Display"/>
              </a:rPr>
              <a:t>17 </a:t>
            </a:r>
            <a:r>
              <a:rPr lang="en-US" sz="6600" dirty="0">
                <a:solidFill>
                  <a:schemeClr val="tx1"/>
                </a:solidFill>
                <a:sym typeface="Playfair Display"/>
              </a:rPr>
              <a:t>God, how precious</a:t>
            </a:r>
            <a:r>
              <a:rPr lang="en-US" sz="6600" baseline="30000" dirty="0">
                <a:solidFill>
                  <a:schemeClr val="tx1"/>
                </a:solidFill>
                <a:sym typeface="Playfair Display"/>
              </a:rPr>
              <a:t> </a:t>
            </a:r>
            <a:r>
              <a:rPr lang="en-US" sz="6600" dirty="0">
                <a:solidFill>
                  <a:schemeClr val="tx1"/>
                </a:solidFill>
                <a:sym typeface="Playfair Display"/>
              </a:rPr>
              <a:t>your thoughts are to me; how vast their sum is! </a:t>
            </a:r>
            <a:r>
              <a:rPr lang="en-US" sz="6600" b="1" baseline="30000" dirty="0">
                <a:solidFill>
                  <a:schemeClr val="tx1"/>
                </a:solidFill>
                <a:sym typeface="Playfair Display"/>
              </a:rPr>
              <a:t>18 </a:t>
            </a:r>
            <a:r>
              <a:rPr lang="en-US" sz="6600" dirty="0">
                <a:solidFill>
                  <a:schemeClr val="tx1"/>
                </a:solidFill>
                <a:sym typeface="Playfair Display"/>
              </a:rPr>
              <a:t>If I counted them, they would outnumber the grains of sand; when I wake up,</a:t>
            </a:r>
            <a:r>
              <a:rPr lang="en-US" sz="6600" baseline="30000" dirty="0">
                <a:solidFill>
                  <a:schemeClr val="tx1"/>
                </a:solidFill>
                <a:sym typeface="Playfair Display"/>
              </a:rPr>
              <a:t> </a:t>
            </a:r>
            <a:r>
              <a:rPr lang="en-US" sz="6600" dirty="0">
                <a:solidFill>
                  <a:schemeClr val="tx1"/>
                </a:solidFill>
                <a:sym typeface="Playfair Display"/>
              </a:rPr>
              <a:t> I am still with you.</a:t>
            </a:r>
          </a:p>
        </p:txBody>
      </p:sp>
    </p:spTree>
    <p:extLst>
      <p:ext uri="{BB962C8B-B14F-4D97-AF65-F5344CB8AC3E}">
        <p14:creationId xmlns:p14="http://schemas.microsoft.com/office/powerpoint/2010/main" val="9190257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Pray at All Times</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18965646"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algn="l" defTabSz="584200" hangingPunct="1">
              <a:buSzPct val="100000"/>
              <a:defRPr sz="7200">
                <a:solidFill>
                  <a:srgbClr val="FFFFFF"/>
                </a:solidFill>
                <a:latin typeface="Playfair Display"/>
                <a:ea typeface="Playfair Display"/>
                <a:cs typeface="Playfair Display"/>
                <a:sym typeface="Playfair Display"/>
              </a:defRPr>
            </a:pPr>
            <a:endParaRPr lang="en-US" sz="7200" dirty="0">
              <a:solidFill>
                <a:schemeClr val="tx1"/>
              </a:solidFill>
              <a:sym typeface="Playfair Display"/>
            </a:endParaRPr>
          </a:p>
          <a:p>
            <a:pPr algn="l" defTabSz="584200" hangingPunct="1">
              <a:buSzPct val="100000"/>
              <a:defRPr sz="7200">
                <a:solidFill>
                  <a:srgbClr val="FFFFFF"/>
                </a:solidFill>
                <a:latin typeface="Playfair Display"/>
                <a:ea typeface="Playfair Display"/>
                <a:cs typeface="Playfair Display"/>
                <a:sym typeface="Playfair Display"/>
              </a:defRPr>
            </a:pPr>
            <a:r>
              <a:rPr lang="en-US" sz="7200" dirty="0">
                <a:solidFill>
                  <a:schemeClr val="tx1"/>
                </a:solidFill>
                <a:sym typeface="Playfair Display"/>
              </a:rPr>
              <a:t>“There is a way of ordering our mental life on more than one level at once. On one level we can be thinking, discussing, seeing, calculating, meeting all the demands of external affairs. But deep within, behind the scenes, at a profounder level, we may also be in prayer and adoration, song and worship, and a gentle receptiveness to divine breathings.</a:t>
            </a:r>
            <a:br>
              <a:rPr lang="en-US" sz="7200" dirty="0">
                <a:solidFill>
                  <a:schemeClr val="tx1"/>
                </a:solidFill>
                <a:sym typeface="Playfair Display"/>
              </a:rPr>
            </a:br>
            <a:endParaRPr lang="en-US" sz="7200" b="1" dirty="0">
              <a:solidFill>
                <a:schemeClr val="tx1"/>
              </a:solidFill>
              <a:latin typeface="Montserrat Medium" charset="0"/>
              <a:ea typeface="Montserrat Medium" charset="0"/>
              <a:cs typeface="Montserrat Medium" charset="0"/>
              <a:sym typeface="Playfair Display"/>
            </a:endParaRPr>
          </a:p>
        </p:txBody>
      </p:sp>
      <p:pic>
        <p:nvPicPr>
          <p:cNvPr id="2050" name="Picture 2">
            <a:extLst>
              <a:ext uri="{FF2B5EF4-FFF2-40B4-BE49-F238E27FC236}">
                <a16:creationId xmlns:a16="http://schemas.microsoft.com/office/drawing/2014/main" id="{D8A2D9CB-02C0-4CD0-A0B3-E0EB00EB6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2071" y="3508126"/>
            <a:ext cx="361950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9015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Pray at All Times</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18965646"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algn="l" defTabSz="584200" hangingPunct="1">
              <a:buSzPct val="100000"/>
              <a:defRPr sz="7200">
                <a:solidFill>
                  <a:srgbClr val="FFFFFF"/>
                </a:solidFill>
                <a:latin typeface="Playfair Display"/>
                <a:ea typeface="Playfair Display"/>
                <a:cs typeface="Playfair Display"/>
                <a:sym typeface="Playfair Display"/>
              </a:defRPr>
            </a:pPr>
            <a:endParaRPr lang="en-US" sz="7200" dirty="0">
              <a:solidFill>
                <a:schemeClr val="tx1"/>
              </a:solidFill>
              <a:sym typeface="Playfair Display"/>
            </a:endParaRPr>
          </a:p>
          <a:p>
            <a:pPr algn="l" defTabSz="584200" hangingPunct="1">
              <a:buSzPct val="100000"/>
              <a:defRPr sz="7200">
                <a:solidFill>
                  <a:srgbClr val="FFFFFF"/>
                </a:solidFill>
                <a:latin typeface="Playfair Display"/>
                <a:ea typeface="Playfair Display"/>
                <a:cs typeface="Playfair Display"/>
                <a:sym typeface="Playfair Display"/>
              </a:defRPr>
            </a:pPr>
            <a:r>
              <a:rPr lang="en-US" sz="7200" dirty="0">
                <a:solidFill>
                  <a:schemeClr val="tx1"/>
                </a:solidFill>
                <a:sym typeface="Playfair Display"/>
              </a:rPr>
              <a:t>[H]is heart is ever lifted up to God, at all times and in all places. In this he is never hindered, much less interrupted, by any person or thing. In retirement or company, in leisure, business, or conversation, his heart is ever with the Lord. Whether he lie down or rise up, God is in all his thoughts; he walks with God continually, having the loving eye of his mind still ﬁxed upon Him, and everywhere “seeing him that is invisible.”</a:t>
            </a:r>
            <a:br>
              <a:rPr lang="en-US" sz="7200" dirty="0">
                <a:solidFill>
                  <a:schemeClr val="tx1"/>
                </a:solidFill>
                <a:sym typeface="Playfair Display"/>
              </a:rPr>
            </a:br>
            <a:endParaRPr lang="en-US" sz="7200" b="1" dirty="0">
              <a:solidFill>
                <a:schemeClr val="tx1"/>
              </a:solidFill>
              <a:latin typeface="Montserrat Medium" charset="0"/>
              <a:ea typeface="Montserrat Medium" charset="0"/>
              <a:cs typeface="Montserrat Medium" charset="0"/>
              <a:sym typeface="Playfair Display"/>
            </a:endParaRPr>
          </a:p>
        </p:txBody>
      </p:sp>
      <p:pic>
        <p:nvPicPr>
          <p:cNvPr id="6146" name="Picture 2" descr="Credit: Getty Images/Hulton Archive">
            <a:extLst>
              <a:ext uri="{FF2B5EF4-FFF2-40B4-BE49-F238E27FC236}">
                <a16:creationId xmlns:a16="http://schemas.microsoft.com/office/drawing/2014/main" id="{5C4E07C2-219F-4902-9850-56AC715CE4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0379" y="4217150"/>
            <a:ext cx="4161971" cy="51071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786314-82E9-47E3-8C5A-1648D29F2D74}"/>
              </a:ext>
            </a:extLst>
          </p:cNvPr>
          <p:cNvSpPr txBox="1"/>
          <p:nvPr/>
        </p:nvSpPr>
        <p:spPr>
          <a:xfrm>
            <a:off x="20615835" y="9722355"/>
            <a:ext cx="2491057" cy="1129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Neue Regular"/>
              </a:rPr>
              <a:t>John Wesley</a:t>
            </a:r>
            <a:br>
              <a:rPr kumimoji="0" lang="en-US" sz="3200" b="0" i="0" u="none" strike="noStrike" cap="none" spc="0" normalizeH="0" baseline="0" dirty="0">
                <a:ln>
                  <a:noFill/>
                </a:ln>
                <a:solidFill>
                  <a:srgbClr val="000000"/>
                </a:solidFill>
                <a:effectLst/>
                <a:uFillTx/>
                <a:latin typeface="+mn-lt"/>
                <a:ea typeface="+mn-ea"/>
                <a:cs typeface="+mn-cs"/>
                <a:sym typeface="HelveticaNeue Regular"/>
              </a:rPr>
            </a:br>
            <a:r>
              <a:rPr kumimoji="0" lang="en-US" sz="3200" b="0" i="0" u="none" strike="noStrike" cap="none" spc="0" normalizeH="0" baseline="0" dirty="0">
                <a:ln>
                  <a:noFill/>
                </a:ln>
                <a:solidFill>
                  <a:srgbClr val="000000"/>
                </a:solidFill>
                <a:effectLst/>
                <a:uFillTx/>
                <a:latin typeface="+mn-lt"/>
                <a:ea typeface="+mn-ea"/>
                <a:cs typeface="+mn-cs"/>
                <a:sym typeface="HelveticaNeue Regular"/>
              </a:rPr>
              <a:t>Cleric</a:t>
            </a:r>
          </a:p>
        </p:txBody>
      </p:sp>
    </p:spTree>
    <p:extLst>
      <p:ext uri="{BB962C8B-B14F-4D97-AF65-F5344CB8AC3E}">
        <p14:creationId xmlns:p14="http://schemas.microsoft.com/office/powerpoint/2010/main" val="2372356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How to Stand in Prayer (v18)</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sp>
        <p:nvSpPr>
          <p:cNvPr id="4" name="Shape 121"/>
          <p:cNvSpPr txBox="1">
            <a:spLocks/>
          </p:cNvSpPr>
          <p:nvPr/>
        </p:nvSpPr>
        <p:spPr>
          <a:xfrm>
            <a:off x="1001864" y="1669122"/>
            <a:ext cx="22337742" cy="10055196"/>
          </a:xfrm>
          <a:prstGeom prst="rect">
            <a:avLst/>
          </a:prstGeom>
          <a:ln w="12700">
            <a:miter lim="400000"/>
          </a:ln>
          <a:extLst>
            <a:ext uri="{C572A759-6A51-4108-AA02-DFA0A04FC94B}">
              <ma14:wrappingTextBoxFlag xmlns:ma14="http://schemas.microsoft.com/office/mac/drawingml/2011/main" xmlns="" val="1"/>
            </a:ext>
          </a:extLst>
        </p:spPr>
        <p:txBody>
          <a:bodyPr lIns="48154" tIns="48154" rIns="48154" bIns="48154" anchor="t">
            <a:noAutofit/>
          </a:bodyPr>
          <a:lstStyle>
            <a:lvl1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a:lstStyle>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At All Times</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In the Spirit with every prayer and request</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a:p>
            <a:pPr marL="481263" indent="-481263" algn="l" defTabSz="584200" hangingPunct="1">
              <a:lnSpc>
                <a:spcPct val="200000"/>
              </a:lnSpc>
              <a:buSzPct val="100000"/>
              <a:buFontTx/>
              <a:buChar char="•"/>
              <a:defRPr sz="7200">
                <a:solidFill>
                  <a:srgbClr val="FFFFFF"/>
                </a:solidFill>
                <a:latin typeface="Playfair Display"/>
                <a:ea typeface="Playfair Display"/>
                <a:cs typeface="Playfair Display"/>
                <a:sym typeface="Playfair Display"/>
              </a:defRPr>
            </a:pPr>
            <a:r>
              <a:rPr lang="en-US" sz="7200" b="1" dirty="0">
                <a:solidFill>
                  <a:srgbClr val="212121"/>
                </a:solidFill>
                <a:latin typeface="Montserrat Medium" charset="0"/>
                <a:ea typeface="Montserrat Medium" charset="0"/>
                <a:cs typeface="Montserrat Medium" charset="0"/>
                <a:sym typeface="Playfair Display"/>
              </a:rPr>
              <a:t> </a:t>
            </a:r>
          </a:p>
        </p:txBody>
      </p:sp>
    </p:spTree>
    <p:extLst>
      <p:ext uri="{BB962C8B-B14F-4D97-AF65-F5344CB8AC3E}">
        <p14:creationId xmlns:p14="http://schemas.microsoft.com/office/powerpoint/2010/main" val="16595446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2400"/>
            <a:ext cx="24623486" cy="1498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lang="en-US" sz="8800" b="1" i="1" dirty="0">
                <a:latin typeface="Montserrat" charset="0"/>
                <a:ea typeface="Montserrat" charset="0"/>
                <a:cs typeface="Montserrat" charset="0"/>
              </a:rPr>
              <a:t>How to Stand in Prayer (v18)</a:t>
            </a:r>
            <a:endParaRPr kumimoji="0" lang="en-US" sz="8800" b="1" i="1" u="none" strike="noStrike" cap="none" spc="0" normalizeH="0" baseline="0" dirty="0">
              <a:ln>
                <a:noFill/>
              </a:ln>
              <a:solidFill>
                <a:srgbClr val="000000"/>
              </a:solidFill>
              <a:effectLst/>
              <a:uFillTx/>
              <a:latin typeface="Montserrat" charset="0"/>
              <a:ea typeface="Montserrat" charset="0"/>
              <a:cs typeface="Montserrat" charset="0"/>
              <a:sym typeface="HelveticaNeue Regular"/>
            </a:endParaRPr>
          </a:p>
        </p:txBody>
      </p:sp>
      <p:pic>
        <p:nvPicPr>
          <p:cNvPr id="3074" name="Picture 2">
            <a:extLst>
              <a:ext uri="{FF2B5EF4-FFF2-40B4-BE49-F238E27FC236}">
                <a16:creationId xmlns:a16="http://schemas.microsoft.com/office/drawing/2014/main" id="{0483D3C8-5683-4C44-B41D-A0B6BDC17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39" y="0"/>
            <a:ext cx="24649404" cy="1386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47507"/>
      </p:ext>
    </p:extLst>
  </p:cSld>
  <p:clrMapOvr>
    <a:masterClrMapping/>
  </p:clrMapOvr>
  <p:transition spd="med"/>
</p:sld>
</file>

<file path=ppt/theme/theme1.xml><?xml version="1.0" encoding="utf-8"?>
<a:theme xmlns:a="http://schemas.openxmlformats.org/drawingml/2006/main" name="1_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Neue Regular"/>
        <a:ea typeface="HelveticaNeue Regular"/>
        <a:cs typeface="HelveticaNeue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Neue Regular"/>
        <a:ea typeface="HelveticaNeue Regular"/>
        <a:cs typeface="HelveticaNeue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3_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Neue Regular"/>
        <a:ea typeface="HelveticaNeue Regular"/>
        <a:cs typeface="HelveticaNeue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Neue Regular"/>
        <a:ea typeface="HelveticaNeue Regular"/>
        <a:cs typeface="HelveticaNeue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Neue Regular"/>
        <a:ea typeface="HelveticaNeue Regular"/>
        <a:cs typeface="HelveticaNeue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3" tIns="71433" rIns="71433" bIns="71433"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Neue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1988</Words>
  <Application>Microsoft Office PowerPoint</Application>
  <PresentationFormat>Custom</PresentationFormat>
  <Paragraphs>83</Paragraphs>
  <Slides>19</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Calibri</vt:lpstr>
      <vt:lpstr>Helvetica Light</vt:lpstr>
      <vt:lpstr>HelveticaNeue Regular</vt:lpstr>
      <vt:lpstr>Montserrat</vt:lpstr>
      <vt:lpstr>Montserrat Medium</vt:lpstr>
      <vt:lpstr>Playfair Display</vt:lpstr>
      <vt:lpstr>1_White</vt:lpstr>
      <vt:lpstr>2_White</vt:lpstr>
      <vt:lpstr>3_White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Layman</dc:creator>
  <cp:lastModifiedBy>Brian Layman</cp:lastModifiedBy>
  <cp:revision>19</cp:revision>
  <cp:lastPrinted>2021-06-27T12:38:37Z</cp:lastPrinted>
  <dcterms:modified xsi:type="dcterms:W3CDTF">2021-06-27T12:39:02Z</dcterms:modified>
</cp:coreProperties>
</file>