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71" r:id="rId4"/>
    <p:sldId id="272" r:id="rId5"/>
    <p:sldId id="273" r:id="rId6"/>
    <p:sldId id="275" r:id="rId7"/>
    <p:sldId id="274" r:id="rId8"/>
    <p:sldId id="259" r:id="rId9"/>
    <p:sldId id="276" r:id="rId10"/>
    <p:sldId id="278" r:id="rId11"/>
    <p:sldId id="279" r:id="rId12"/>
    <p:sldId id="281" r:id="rId13"/>
    <p:sldId id="277" r:id="rId14"/>
    <p:sldId id="280" r:id="rId15"/>
    <p:sldId id="256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Layman" initials="BL" lastIdx="1" clrIdx="0">
    <p:extLst>
      <p:ext uri="{19B8F6BF-5375-455C-9EA6-DF929625EA0E}">
        <p15:presenceInfo xmlns:p15="http://schemas.microsoft.com/office/powerpoint/2012/main" userId="9ad3849eb0bc96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546" autoAdjust="0"/>
  </p:normalViewPr>
  <p:slideViewPr>
    <p:cSldViewPr>
      <p:cViewPr varScale="1">
        <p:scale>
          <a:sx n="88" d="100"/>
          <a:sy n="88" d="100"/>
        </p:scale>
        <p:origin x="7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3A54-C743-4DFA-997B-EC681483C6A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F591-3E85-4465-9D1C-86F13742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F591-3E85-4465-9D1C-86F137426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Ephesians 6:21</a:t>
            </a:r>
            <a:br>
              <a:rPr lang="en-US" dirty="0"/>
            </a:br>
            <a:r>
              <a:rPr lang="en-US" dirty="0"/>
              <a:t>“‘The Lord bless you and keep you;</a:t>
            </a:r>
            <a:br>
              <a:rPr lang="en-US" dirty="0"/>
            </a:br>
            <a:r>
              <a:rPr lang="en-US" dirty="0"/>
              <a:t>the Lord make his face shine upon you</a:t>
            </a:r>
            <a:br>
              <a:rPr lang="en-US" dirty="0"/>
            </a:br>
            <a:r>
              <a:rPr lang="en-US" dirty="0"/>
              <a:t>and be gracious to you;</a:t>
            </a:r>
            <a:br>
              <a:rPr lang="en-US" dirty="0"/>
            </a:br>
            <a:r>
              <a:rPr lang="en-US" dirty="0"/>
              <a:t>the Lord turn his face toward you</a:t>
            </a:r>
            <a:br>
              <a:rPr lang="en-US" dirty="0"/>
            </a:br>
            <a:r>
              <a:rPr lang="en-US" dirty="0"/>
              <a:t>and give you peace.’”</a:t>
            </a:r>
            <a:br>
              <a:rPr lang="en-US" dirty="0"/>
            </a:br>
            <a:r>
              <a:rPr lang="en-US" dirty="0"/>
              <a:t>(Numbers 6:24-26)</a:t>
            </a:r>
            <a:br>
              <a:rPr lang="en-US" dirty="0"/>
            </a:br>
            <a:r>
              <a:rPr lang="en-US" dirty="0"/>
              <a:t>(Preaching the Word 41 Vols.)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F591-3E85-4465-9D1C-86F1374262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F591-3E85-4465-9D1C-86F1374262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C7A65-4E29-4A19-9F5D-CAE0019E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5B8F-DB08-4D8D-B27D-330437615CC5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D0AD-E203-4A71-B0C6-12CE606E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83CF5-FA36-4879-9184-8A5B3447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D3D07-81B3-4C35-AA5D-80501621E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9A8B-F624-4DAC-AE4D-67AAC4EA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1C8E-F080-4493-975F-87C5FFCE7760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3FC1D-447A-46E4-BF87-C103103C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1C8EA-2F67-4E65-9382-C1134445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7559-3DB2-468B-9FCC-0BD108A63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4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2D22-26C7-4CE5-B607-82D3379B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5485-0629-4290-B503-BFE9F53CE24E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0E4DE-FE07-45F2-BE58-E2D3230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8DA8F-8B5E-479B-9F2E-77144E6D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FC035-D6D9-4895-9792-F49FDAD93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0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8D81-B49E-498F-98BF-EAA0510E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30B6-5DEF-417D-8B93-C06C1DEBE500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69B1-CAE0-47F3-BD1D-82033B83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0B5E-2A1B-4245-BD3D-C9ABED65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CB8D6-57BA-4B73-9130-3E038BD20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9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A0B5-77F4-473E-A8B6-1914F970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4D26-35C8-4ECA-9831-B26CA1EF490D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A7FEC-ED21-46C9-9313-20EC5736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3C361-90E8-421E-B6C9-1721436C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E2DE2-2055-4E9F-B882-FC250E4B7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75D83A-2ECA-45E7-A8A0-B2477A03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26FE-64F1-490C-A57B-15BC9B4BBACA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5A483-3321-4D8E-8325-AFD4A0C0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9B031A-3E20-4D99-B8F7-6E266A2C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BBF24-FAF1-45A3-BB67-8C75E8568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17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E59102-BE1B-40D9-A99B-521408AD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21F2-D59A-489E-A93E-74ED3342800C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95D578-A650-4956-8239-266A9921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320477-F622-4B34-A866-B64537CB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D498B-B635-432B-A4C7-326F6C260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33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6A6131-7FBF-4D49-9D06-7F5DB243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DD7-3F79-4D2F-BDC9-15E82373BDA8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07B812-0CCB-4390-B283-09E48AE0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76E3EA-591D-4182-B0D7-75ED0B93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B6D91-18C4-4A6C-A83B-9291CE28C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9BCDE8-CCAC-4066-BA8B-069EB9A9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8E37-923A-44E2-8E9F-32F215D8E3D5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4528D1-EC4C-4D57-86F2-80D935FA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155964-8320-4F3C-96DE-92A17BB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0A345-66DC-4F79-B55E-E4163C58E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2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3D6192-C960-41E6-AA24-9E9C5C4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7A21-162B-4D0A-B12A-312BCAD8672B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87242-CF6C-4C78-93D8-10AA9D4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927E9B-40AF-414B-9C47-6D18A090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D712-A515-4471-BF65-0DE5B0AE1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90D473-760A-40FB-BECE-E1F414FD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7FAA-E3FC-494D-B184-C889D20B4DAE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50A497-BDF3-4093-9229-0063D06D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039677-E020-404C-A15F-787DE53B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63B6-6D9D-4643-A4C7-C5F919635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C649B2-9E80-424A-B2A8-BD7A799972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194884-8FC5-418B-89AF-60CAB0EBD4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1ABF2-FDA5-4576-82D1-84A0799DD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E970E9-FDB3-4586-AF80-EF8D1BBC233D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095-B5EF-44C6-AF6D-C9D0C518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70EA1-1D44-4CC9-ADF2-595C945B1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960E62-A04F-4A6C-9450-894192A2A4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7DFC-C09D-496F-A3DE-07DBF2C1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2023-E8A0-450E-A6FB-EA4D9212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Tychicus’s 5 Mentions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581150"/>
            <a:ext cx="8458200" cy="2554545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Acts 20:4; </a:t>
            </a:r>
          </a:p>
          <a:p>
            <a:pPr algn="ctr"/>
            <a:r>
              <a:rPr lang="en-US" sz="3200" dirty="0"/>
              <a:t>Ephesians 6:21; </a:t>
            </a:r>
          </a:p>
          <a:p>
            <a:pPr algn="ctr"/>
            <a:r>
              <a:rPr lang="en-US" sz="3200" dirty="0"/>
              <a:t>Colossians 4:7, 8; </a:t>
            </a:r>
          </a:p>
          <a:p>
            <a:pPr algn="ctr"/>
            <a:r>
              <a:rPr lang="en-US" sz="3200" dirty="0"/>
              <a:t>2 Timothy 4:12;</a:t>
            </a:r>
          </a:p>
          <a:p>
            <a:pPr algn="ctr"/>
            <a:r>
              <a:rPr lang="en-US" sz="3200" dirty="0"/>
              <a:t>Titus 3:12.</a:t>
            </a:r>
          </a:p>
        </p:txBody>
      </p:sp>
    </p:spTree>
    <p:extLst>
      <p:ext uri="{BB962C8B-B14F-4D97-AF65-F5344CB8AC3E}">
        <p14:creationId xmlns:p14="http://schemas.microsoft.com/office/powerpoint/2010/main" val="38003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Paul’s Farewell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077232"/>
            <a:ext cx="8458200" cy="3046988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/>
              <a:t>21 </a:t>
            </a:r>
            <a:r>
              <a:rPr lang="en-US" sz="3200" dirty="0"/>
              <a:t>Tychicus, our dearly loved brother and faithful servant</a:t>
            </a:r>
            <a:r>
              <a:rPr lang="en-US" sz="3200" baseline="30000" dirty="0"/>
              <a:t> </a:t>
            </a:r>
            <a:r>
              <a:rPr lang="en-US" sz="3200" dirty="0"/>
              <a:t>in the Lord, will tell you all the news about me so that you may be informed. </a:t>
            </a:r>
            <a:r>
              <a:rPr lang="en-US" sz="3200" b="1" baseline="30000" dirty="0"/>
              <a:t>22 </a:t>
            </a:r>
            <a:r>
              <a:rPr lang="en-US" sz="3200" dirty="0"/>
              <a:t>I am sending him to you for this very reason, to let you know how we are and to encourage your hearts.</a:t>
            </a:r>
          </a:p>
        </p:txBody>
      </p:sp>
    </p:spTree>
    <p:extLst>
      <p:ext uri="{BB962C8B-B14F-4D97-AF65-F5344CB8AC3E}">
        <p14:creationId xmlns:p14="http://schemas.microsoft.com/office/powerpoint/2010/main" val="100351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Paul’s Benediction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077232"/>
            <a:ext cx="8458200" cy="2062103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/>
              <a:t>23 </a:t>
            </a:r>
            <a:r>
              <a:rPr lang="en-US" sz="3200" dirty="0"/>
              <a:t>Peace to the brothers and sisters, and love with faith, from God the Father and the Lord Jesus Christ. </a:t>
            </a:r>
            <a:r>
              <a:rPr lang="en-US" sz="3200" b="1" baseline="30000" dirty="0"/>
              <a:t>24 </a:t>
            </a:r>
            <a:r>
              <a:rPr lang="en-US" sz="3200" dirty="0"/>
              <a:t>Grace be with all who have undying love for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9140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Another Benediction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077232"/>
            <a:ext cx="8458200" cy="3539430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‘The Lord bless you and keep you;</a:t>
            </a:r>
            <a:br>
              <a:rPr lang="en-US" sz="3200" dirty="0"/>
            </a:br>
            <a:r>
              <a:rPr lang="en-US" sz="3200" dirty="0"/>
              <a:t>the Lord make his face shine upon you</a:t>
            </a:r>
            <a:br>
              <a:rPr lang="en-US" sz="3200" dirty="0"/>
            </a:br>
            <a:r>
              <a:rPr lang="en-US" sz="3200" dirty="0"/>
              <a:t>and be gracious to you;</a:t>
            </a:r>
            <a:br>
              <a:rPr lang="en-US" sz="3200" dirty="0"/>
            </a:br>
            <a:r>
              <a:rPr lang="en-US" sz="3200" dirty="0"/>
              <a:t>the Lord turn his face toward you</a:t>
            </a:r>
            <a:br>
              <a:rPr lang="en-US" sz="3200" dirty="0"/>
            </a:br>
            <a:r>
              <a:rPr lang="en-US" sz="3200" dirty="0"/>
              <a:t>and give you peace.’</a:t>
            </a:r>
          </a:p>
          <a:p>
            <a:pPr algn="ctr"/>
            <a:br>
              <a:rPr lang="en-US" sz="3200" dirty="0"/>
            </a:br>
            <a:r>
              <a:rPr lang="en-US" sz="3200" dirty="0"/>
              <a:t>(Numbers 6:24-26)</a:t>
            </a:r>
          </a:p>
        </p:txBody>
      </p:sp>
    </p:spTree>
    <p:extLst>
      <p:ext uri="{BB962C8B-B14F-4D97-AF65-F5344CB8AC3E}">
        <p14:creationId xmlns:p14="http://schemas.microsoft.com/office/powerpoint/2010/main" val="34500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Paul’s Benediction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077232"/>
            <a:ext cx="8458200" cy="3785652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Peace</a:t>
            </a:r>
            <a:r>
              <a:rPr lang="en-US" sz="2400" dirty="0"/>
              <a:t> — “Peace to the brothers” — reconciliation with God and with our brothers and sisters.</a:t>
            </a:r>
            <a:br>
              <a:rPr lang="en-US" sz="2400" dirty="0"/>
            </a:br>
            <a:r>
              <a:rPr lang="en-US" sz="2400" b="1" dirty="0"/>
              <a:t>Love</a:t>
            </a:r>
            <a:r>
              <a:rPr lang="en-US" sz="2400" dirty="0"/>
              <a:t> — “Peace to the brothers and love” — love for all the saints, a love rich and comfortable with our brothers and sisters.</a:t>
            </a:r>
            <a:br>
              <a:rPr lang="en-US" sz="2400" dirty="0"/>
            </a:br>
            <a:r>
              <a:rPr lang="en-US" sz="2400" b="1" dirty="0"/>
              <a:t>Faith</a:t>
            </a:r>
            <a:r>
              <a:rPr lang="en-US" sz="2400" dirty="0"/>
              <a:t> — “love with faith” — belief and trust, resting all upon him.</a:t>
            </a:r>
            <a:br>
              <a:rPr lang="en-US" sz="2400" dirty="0"/>
            </a:br>
            <a:r>
              <a:rPr lang="en-US" sz="2400" b="1" dirty="0"/>
              <a:t>Grace</a:t>
            </a:r>
            <a:r>
              <a:rPr lang="en-US" sz="2400" dirty="0"/>
              <a:t> — “Grace to all who love our Lord Jesus Christ with an undying love” — grace upon grace ﬂowing in the conduit of our love.</a:t>
            </a:r>
          </a:p>
        </p:txBody>
      </p:sp>
    </p:spTree>
    <p:extLst>
      <p:ext uri="{BB962C8B-B14F-4D97-AF65-F5344CB8AC3E}">
        <p14:creationId xmlns:p14="http://schemas.microsoft.com/office/powerpoint/2010/main" val="287731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7C92E0B-A0E1-4737-81A1-749A0582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FAF66-0F80-418F-AAC8-5440EAD40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Looking Back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56A8F88-2436-4603-90E8-A21D978A70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We are in Relationship with God</a:t>
            </a:r>
          </a:p>
          <a:p>
            <a:pPr eaLnBrk="1" hangingPunct="1"/>
            <a:r>
              <a:rPr lang="en-US" altLang="en-US" dirty="0"/>
              <a:t>We are in Relationship with each other</a:t>
            </a:r>
          </a:p>
          <a:p>
            <a:pPr eaLnBrk="1" hangingPunct="1"/>
            <a:r>
              <a:rPr lang="en-US" altLang="en-US" dirty="0"/>
              <a:t>We are to walk together, focusing on loving each other.</a:t>
            </a:r>
          </a:p>
          <a:p>
            <a:pPr eaLnBrk="1" hangingPunct="1"/>
            <a:r>
              <a:rPr lang="en-US" altLang="en-US" dirty="0"/>
              <a:t>We are to keep ourselves holy and pure avoiding temptations</a:t>
            </a:r>
          </a:p>
        </p:txBody>
      </p:sp>
    </p:spTree>
    <p:extLst>
      <p:ext uri="{BB962C8B-B14F-4D97-AF65-F5344CB8AC3E}">
        <p14:creationId xmlns:p14="http://schemas.microsoft.com/office/powerpoint/2010/main" val="395967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Looking Back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56A8F88-2436-4603-90E8-A21D978A70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We are to use wisdom in our understanding of our roles in this world in relation to others, be they family, employer or employee.</a:t>
            </a:r>
          </a:p>
          <a:p>
            <a:pPr eaLnBrk="1" hangingPunct="1"/>
            <a:r>
              <a:rPr lang="en-US" altLang="en-US" dirty="0"/>
              <a:t>We are to be prepared with the full armor of God daily ready to make a stand.</a:t>
            </a:r>
          </a:p>
          <a:p>
            <a:pPr eaLnBrk="1" hangingPunct="1"/>
            <a:r>
              <a:rPr lang="en-US" altLang="en-US" dirty="0"/>
              <a:t>We are to pray for one another, constantly.</a:t>
            </a:r>
          </a:p>
        </p:txBody>
      </p:sp>
    </p:spTree>
    <p:extLst>
      <p:ext uri="{BB962C8B-B14F-4D97-AF65-F5344CB8AC3E}">
        <p14:creationId xmlns:p14="http://schemas.microsoft.com/office/powerpoint/2010/main" val="190779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Looking Back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56A8F88-2436-4603-90E8-A21D978A70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What have we gone through in the last year?</a:t>
            </a:r>
          </a:p>
          <a:p>
            <a:pPr eaLnBrk="1" hangingPunct="1"/>
            <a:r>
              <a:rPr lang="en-US" altLang="en-US" dirty="0"/>
              <a:t>Who have we lost?</a:t>
            </a:r>
          </a:p>
          <a:p>
            <a:pPr eaLnBrk="1" hangingPunct="1"/>
            <a:r>
              <a:rPr lang="en-US" altLang="en-US" dirty="0"/>
              <a:t>What have we gained?</a:t>
            </a:r>
          </a:p>
          <a:p>
            <a:pPr eaLnBrk="1" hangingPunct="1"/>
            <a:r>
              <a:rPr lang="en-US" altLang="en-US" dirty="0"/>
              <a:t>What have we missed?</a:t>
            </a:r>
          </a:p>
        </p:txBody>
      </p:sp>
    </p:spTree>
    <p:extLst>
      <p:ext uri="{BB962C8B-B14F-4D97-AF65-F5344CB8AC3E}">
        <p14:creationId xmlns:p14="http://schemas.microsoft.com/office/powerpoint/2010/main" val="196890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ay be an image of standing">
            <a:extLst>
              <a:ext uri="{FF2B5EF4-FFF2-40B4-BE49-F238E27FC236}">
                <a16:creationId xmlns:a16="http://schemas.microsoft.com/office/drawing/2014/main" id="{5EFC36FB-2B3D-4004-8DEF-0D175EC3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Who are we as a country?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6142BD-E761-430E-ACD3-B019424B6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being American affect how we lead Christian lives?</a:t>
            </a:r>
          </a:p>
          <a:p>
            <a:r>
              <a:rPr lang="en-US" dirty="0"/>
              <a:t>Should it?</a:t>
            </a:r>
          </a:p>
          <a:p>
            <a:r>
              <a:rPr lang="en-US" dirty="0"/>
              <a:t>Where does life in America impact our lives as Brethren? As Christians?</a:t>
            </a:r>
          </a:p>
          <a:p>
            <a:r>
              <a:rPr lang="en-US" dirty="0"/>
              <a:t>Is patriotism and political involvement a God given blessing, mandate or a distraction?</a:t>
            </a:r>
          </a:p>
        </p:txBody>
      </p:sp>
    </p:spTree>
    <p:extLst>
      <p:ext uri="{BB962C8B-B14F-4D97-AF65-F5344CB8AC3E}">
        <p14:creationId xmlns:p14="http://schemas.microsoft.com/office/powerpoint/2010/main" val="223353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Who are we as a denomination?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56A8F88-2436-4603-90E8-A21D978A70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What holds us together?</a:t>
            </a:r>
          </a:p>
          <a:p>
            <a:pPr eaLnBrk="1" hangingPunct="1"/>
            <a:r>
              <a:rPr lang="en-US" altLang="en-US" dirty="0"/>
              <a:t>What tears us apart</a:t>
            </a:r>
          </a:p>
          <a:p>
            <a:pPr eaLnBrk="1" hangingPunct="1"/>
            <a:r>
              <a:rPr lang="en-US" altLang="en-US" dirty="0"/>
              <a:t>Why are we here?</a:t>
            </a:r>
          </a:p>
          <a:p>
            <a:pPr eaLnBrk="1" hangingPunct="1"/>
            <a:r>
              <a:rPr lang="en-US" altLang="en-US" dirty="0"/>
              <a:t>What does it mean to have </a:t>
            </a:r>
            <a:br>
              <a:rPr lang="en-US" altLang="en-US" dirty="0"/>
            </a:br>
            <a:r>
              <a:rPr lang="en-US" altLang="en-US" dirty="0"/>
              <a:t>Another way of living: </a:t>
            </a:r>
          </a:p>
          <a:p>
            <a:pPr lvl="1" eaLnBrk="1" hangingPunct="1"/>
            <a:r>
              <a:rPr lang="en-US" altLang="en-US" dirty="0"/>
              <a:t>Peacefully, Simply Together</a:t>
            </a:r>
          </a:p>
        </p:txBody>
      </p:sp>
    </p:spTree>
    <p:extLst>
      <p:ext uri="{BB962C8B-B14F-4D97-AF65-F5344CB8AC3E}">
        <p14:creationId xmlns:p14="http://schemas.microsoft.com/office/powerpoint/2010/main" val="1572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369DAB-216E-4B2B-968D-DE85E56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Where are we as a denomination?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56A8F88-2436-4603-90E8-A21D978A70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“Together, as the Church of the Brethren, we will passionately live and share the radical transformation and holistic peace of Jesus Christ through relationship-based neighborhood engagement.</a:t>
            </a:r>
            <a:br>
              <a:rPr lang="en-US" dirty="0"/>
            </a:br>
            <a:r>
              <a:rPr lang="en-US" dirty="0"/>
              <a:t>To move us forward, we will develop a culture of calling and equipping disciples who are innovative, adaptable, and fearless.”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388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Where are we as a denomination?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905252"/>
            <a:ext cx="8458200" cy="4031873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65999"/>
                </a:solidFill>
                <a:effectLst/>
                <a:latin typeface="Lato" panose="020F0502020204030203" pitchFamily="34" charset="0"/>
              </a:rPr>
              <a:t>“Together, as the Church of the Brethren, we will passionately live and share the radical transformation and holistic peace of Jesus Christ through relationship-based neighborhood engagement.</a:t>
            </a:r>
            <a:br>
              <a:rPr lang="en-US" sz="3200" dirty="0"/>
            </a:br>
            <a:r>
              <a:rPr lang="en-US" sz="3200" b="1" i="0" dirty="0">
                <a:solidFill>
                  <a:srgbClr val="365999"/>
                </a:solidFill>
                <a:effectLst/>
                <a:latin typeface="Lato" panose="020F0502020204030203" pitchFamily="34" charset="0"/>
              </a:rPr>
              <a:t>To move us forward, we will develop a culture of calling and equipping disciples who are innovative, adaptable, and fearless.”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29C1DC1-1470-410F-8F58-E472C47E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Paul’s Farewell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857B3-B901-4E35-8A97-7260563B1B30}"/>
              </a:ext>
            </a:extLst>
          </p:cNvPr>
          <p:cNvSpPr/>
          <p:nvPr/>
        </p:nvSpPr>
        <p:spPr>
          <a:xfrm>
            <a:off x="342900" y="1077232"/>
            <a:ext cx="8458200" cy="3046988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/>
              <a:t>21 </a:t>
            </a:r>
            <a:r>
              <a:rPr lang="en-US" sz="3200" dirty="0"/>
              <a:t>Tychicus, our dearly loved brother and faithful servant</a:t>
            </a:r>
            <a:r>
              <a:rPr lang="en-US" sz="3200" baseline="30000" dirty="0"/>
              <a:t> </a:t>
            </a:r>
            <a:r>
              <a:rPr lang="en-US" sz="3200" dirty="0"/>
              <a:t>in the Lord, will tell you all the news about me so that you may be informed. </a:t>
            </a:r>
            <a:r>
              <a:rPr lang="en-US" sz="3200" b="1" baseline="30000" dirty="0"/>
              <a:t>22 </a:t>
            </a:r>
            <a:r>
              <a:rPr lang="en-US" sz="3200" dirty="0"/>
              <a:t>I am sending him to you for this very reason, to let you know how we are and to encourage your hearts.</a:t>
            </a:r>
          </a:p>
        </p:txBody>
      </p:sp>
    </p:spTree>
    <p:extLst>
      <p:ext uri="{BB962C8B-B14F-4D97-AF65-F5344CB8AC3E}">
        <p14:creationId xmlns:p14="http://schemas.microsoft.com/office/powerpoint/2010/main" val="55471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706</Words>
  <Application>Microsoft Office PowerPoint</Application>
  <PresentationFormat>On-screen Show (16:9)</PresentationFormat>
  <Paragraphs>50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Looking Back</vt:lpstr>
      <vt:lpstr>Looking Back</vt:lpstr>
      <vt:lpstr>Looking Back</vt:lpstr>
      <vt:lpstr>Who are we as a country?</vt:lpstr>
      <vt:lpstr>Who are we as a denomination?</vt:lpstr>
      <vt:lpstr>Where are we as a denomination?</vt:lpstr>
      <vt:lpstr>Where are we as a denomination?</vt:lpstr>
      <vt:lpstr>Paul’s Farewell</vt:lpstr>
      <vt:lpstr>Tychicus’s 5 Mentions</vt:lpstr>
      <vt:lpstr>Paul’s Farewell</vt:lpstr>
      <vt:lpstr>Paul’s Benediction</vt:lpstr>
      <vt:lpstr>Another Benediction</vt:lpstr>
      <vt:lpstr>Paul’s Benediction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Brian Layman</cp:lastModifiedBy>
  <cp:revision>11</cp:revision>
  <dcterms:created xsi:type="dcterms:W3CDTF">2012-07-18T16:46:43Z</dcterms:created>
  <dcterms:modified xsi:type="dcterms:W3CDTF">2021-07-04T12:23:55Z</dcterms:modified>
</cp:coreProperties>
</file>