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1" r:id="rId5"/>
    <p:sldId id="263" r:id="rId6"/>
    <p:sldId id="264" r:id="rId7"/>
    <p:sldId id="265" r:id="rId8"/>
    <p:sldId id="266" r:id="rId9"/>
    <p:sldId id="267" r:id="rId10"/>
    <p:sldId id="268" r:id="rId11"/>
    <p:sldId id="269" r:id="rId12"/>
    <p:sldId id="270" r:id="rId13"/>
    <p:sldId id="271" r:id="rId14"/>
    <p:sldId id="272" r:id="rId15"/>
    <p:sldId id="273" r:id="rId16"/>
    <p:sldId id="275" r:id="rId17"/>
    <p:sldId id="276" r:id="rId18"/>
    <p:sldId id="262" r:id="rId19"/>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78" y="738"/>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BFB5B162-4CF0-404A-80EB-14CFE4EBFDC5}"/>
              </a:ext>
            </a:extLst>
          </p:cNvPr>
          <p:cNvSpPr>
            <a:spLocks noGrp="1"/>
          </p:cNvSpPr>
          <p:nvPr>
            <p:ph type="dt" sz="half" idx="10"/>
          </p:nvPr>
        </p:nvSpPr>
        <p:spPr/>
        <p:txBody>
          <a:bodyPr/>
          <a:lstStyle>
            <a:lvl1pPr>
              <a:defRPr/>
            </a:lvl1pPr>
          </a:lstStyle>
          <a:p>
            <a:pPr>
              <a:defRPr/>
            </a:pPr>
            <a:fld id="{4E655513-8900-462B-9EBE-5842D6FCD586}" type="datetimeFigureOut">
              <a:rPr lang="en-US"/>
              <a:pPr>
                <a:defRPr/>
              </a:pPr>
              <a:t>7/11/2021</a:t>
            </a:fld>
            <a:endParaRPr lang="en-US"/>
          </a:p>
        </p:txBody>
      </p:sp>
      <p:sp>
        <p:nvSpPr>
          <p:cNvPr id="5" name="Footer Placeholder 4">
            <a:extLst>
              <a:ext uri="{FF2B5EF4-FFF2-40B4-BE49-F238E27FC236}">
                <a16:creationId xmlns:a16="http://schemas.microsoft.com/office/drawing/2014/main" id="{2AF170AD-BF7D-49F7-AE7B-D33A4B498B88}"/>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3906DEA-BB44-44CE-87E1-7DD263D5B71F}"/>
              </a:ext>
            </a:extLst>
          </p:cNvPr>
          <p:cNvSpPr>
            <a:spLocks noGrp="1"/>
          </p:cNvSpPr>
          <p:nvPr>
            <p:ph type="sldNum" sz="quarter" idx="12"/>
          </p:nvPr>
        </p:nvSpPr>
        <p:spPr/>
        <p:txBody>
          <a:bodyPr/>
          <a:lstStyle>
            <a:lvl1pPr>
              <a:defRPr/>
            </a:lvl1pPr>
          </a:lstStyle>
          <a:p>
            <a:fld id="{0ED12B5D-F1CF-4C8E-9C3F-0630262DE08B}" type="slidenum">
              <a:rPr lang="en-US" altLang="en-US"/>
              <a:pPr/>
              <a:t>‹#›</a:t>
            </a:fld>
            <a:endParaRPr lang="en-US" altLang="en-US"/>
          </a:p>
        </p:txBody>
      </p:sp>
    </p:spTree>
    <p:extLst>
      <p:ext uri="{BB962C8B-B14F-4D97-AF65-F5344CB8AC3E}">
        <p14:creationId xmlns:p14="http://schemas.microsoft.com/office/powerpoint/2010/main" val="3058976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A5568-CF22-4E71-B04A-309CC0B9465A}"/>
              </a:ext>
            </a:extLst>
          </p:cNvPr>
          <p:cNvSpPr>
            <a:spLocks noGrp="1"/>
          </p:cNvSpPr>
          <p:nvPr>
            <p:ph type="dt" sz="half" idx="10"/>
          </p:nvPr>
        </p:nvSpPr>
        <p:spPr/>
        <p:txBody>
          <a:bodyPr/>
          <a:lstStyle>
            <a:lvl1pPr>
              <a:defRPr/>
            </a:lvl1pPr>
          </a:lstStyle>
          <a:p>
            <a:pPr>
              <a:defRPr/>
            </a:pPr>
            <a:fld id="{1ACBCC77-E386-4FE1-8E48-D9FD836CDC31}" type="datetimeFigureOut">
              <a:rPr lang="en-US"/>
              <a:pPr>
                <a:defRPr/>
              </a:pPr>
              <a:t>7/11/2021</a:t>
            </a:fld>
            <a:endParaRPr lang="en-US"/>
          </a:p>
        </p:txBody>
      </p:sp>
      <p:sp>
        <p:nvSpPr>
          <p:cNvPr id="5" name="Footer Placeholder 4">
            <a:extLst>
              <a:ext uri="{FF2B5EF4-FFF2-40B4-BE49-F238E27FC236}">
                <a16:creationId xmlns:a16="http://schemas.microsoft.com/office/drawing/2014/main" id="{88FFE2F7-FCC4-4EF6-8535-1626CB63A5D2}"/>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022883B-A49A-4C8B-92A0-DD3ED8C85889}"/>
              </a:ext>
            </a:extLst>
          </p:cNvPr>
          <p:cNvSpPr>
            <a:spLocks noGrp="1"/>
          </p:cNvSpPr>
          <p:nvPr>
            <p:ph type="sldNum" sz="quarter" idx="12"/>
          </p:nvPr>
        </p:nvSpPr>
        <p:spPr/>
        <p:txBody>
          <a:bodyPr/>
          <a:lstStyle>
            <a:lvl1pPr>
              <a:defRPr/>
            </a:lvl1pPr>
          </a:lstStyle>
          <a:p>
            <a:fld id="{A89A6380-FC9E-4332-9EDA-691EF49658C9}" type="slidenum">
              <a:rPr lang="en-US" altLang="en-US"/>
              <a:pPr/>
              <a:t>‹#›</a:t>
            </a:fld>
            <a:endParaRPr lang="en-US" altLang="en-US"/>
          </a:p>
        </p:txBody>
      </p:sp>
    </p:spTree>
    <p:extLst>
      <p:ext uri="{BB962C8B-B14F-4D97-AF65-F5344CB8AC3E}">
        <p14:creationId xmlns:p14="http://schemas.microsoft.com/office/powerpoint/2010/main" val="18297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06FBB3-2900-4EC6-A6EF-C6E3FE513CC6}"/>
              </a:ext>
            </a:extLst>
          </p:cNvPr>
          <p:cNvSpPr>
            <a:spLocks noGrp="1"/>
          </p:cNvSpPr>
          <p:nvPr>
            <p:ph type="dt" sz="half" idx="10"/>
          </p:nvPr>
        </p:nvSpPr>
        <p:spPr/>
        <p:txBody>
          <a:bodyPr/>
          <a:lstStyle>
            <a:lvl1pPr>
              <a:defRPr/>
            </a:lvl1pPr>
          </a:lstStyle>
          <a:p>
            <a:pPr>
              <a:defRPr/>
            </a:pPr>
            <a:fld id="{A5EC8EDC-5A57-45A9-A384-F08AB113C956}" type="datetimeFigureOut">
              <a:rPr lang="en-US"/>
              <a:pPr>
                <a:defRPr/>
              </a:pPr>
              <a:t>7/11/2021</a:t>
            </a:fld>
            <a:endParaRPr lang="en-US"/>
          </a:p>
        </p:txBody>
      </p:sp>
      <p:sp>
        <p:nvSpPr>
          <p:cNvPr id="5" name="Footer Placeholder 4">
            <a:extLst>
              <a:ext uri="{FF2B5EF4-FFF2-40B4-BE49-F238E27FC236}">
                <a16:creationId xmlns:a16="http://schemas.microsoft.com/office/drawing/2014/main" id="{0B8CCC73-AA65-4E64-AA19-C69DD1AFCB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7E64E0F6-5D80-4828-A16B-0A5C8B42A096}"/>
              </a:ext>
            </a:extLst>
          </p:cNvPr>
          <p:cNvSpPr>
            <a:spLocks noGrp="1"/>
          </p:cNvSpPr>
          <p:nvPr>
            <p:ph type="sldNum" sz="quarter" idx="12"/>
          </p:nvPr>
        </p:nvSpPr>
        <p:spPr/>
        <p:txBody>
          <a:bodyPr/>
          <a:lstStyle>
            <a:lvl1pPr>
              <a:defRPr/>
            </a:lvl1pPr>
          </a:lstStyle>
          <a:p>
            <a:fld id="{E527F72B-F84D-4558-B6A6-CB4937FA62B4}" type="slidenum">
              <a:rPr lang="en-US" altLang="en-US"/>
              <a:pPr/>
              <a:t>‹#›</a:t>
            </a:fld>
            <a:endParaRPr lang="en-US" altLang="en-US"/>
          </a:p>
        </p:txBody>
      </p:sp>
    </p:spTree>
    <p:extLst>
      <p:ext uri="{BB962C8B-B14F-4D97-AF65-F5344CB8AC3E}">
        <p14:creationId xmlns:p14="http://schemas.microsoft.com/office/powerpoint/2010/main" val="2057531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B24071-C0D5-411A-A975-2DF4D9646F96}"/>
              </a:ext>
            </a:extLst>
          </p:cNvPr>
          <p:cNvSpPr>
            <a:spLocks noGrp="1"/>
          </p:cNvSpPr>
          <p:nvPr>
            <p:ph type="dt" sz="half" idx="10"/>
          </p:nvPr>
        </p:nvSpPr>
        <p:spPr/>
        <p:txBody>
          <a:bodyPr/>
          <a:lstStyle>
            <a:lvl1pPr>
              <a:defRPr/>
            </a:lvl1pPr>
          </a:lstStyle>
          <a:p>
            <a:pPr>
              <a:defRPr/>
            </a:pPr>
            <a:fld id="{37BB4C7C-8E4F-4530-8237-D8AE8491BA22}" type="datetimeFigureOut">
              <a:rPr lang="en-US"/>
              <a:pPr>
                <a:defRPr/>
              </a:pPr>
              <a:t>7/11/2021</a:t>
            </a:fld>
            <a:endParaRPr lang="en-US"/>
          </a:p>
        </p:txBody>
      </p:sp>
      <p:sp>
        <p:nvSpPr>
          <p:cNvPr id="5" name="Footer Placeholder 4">
            <a:extLst>
              <a:ext uri="{FF2B5EF4-FFF2-40B4-BE49-F238E27FC236}">
                <a16:creationId xmlns:a16="http://schemas.microsoft.com/office/drawing/2014/main" id="{AB646CFA-E7D1-44BD-B133-98BCB903C47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3B781E5F-4A3B-4730-9140-E78AF4A66FBB}"/>
              </a:ext>
            </a:extLst>
          </p:cNvPr>
          <p:cNvSpPr>
            <a:spLocks noGrp="1"/>
          </p:cNvSpPr>
          <p:nvPr>
            <p:ph type="sldNum" sz="quarter" idx="12"/>
          </p:nvPr>
        </p:nvSpPr>
        <p:spPr/>
        <p:txBody>
          <a:bodyPr/>
          <a:lstStyle>
            <a:lvl1pPr>
              <a:defRPr/>
            </a:lvl1pPr>
          </a:lstStyle>
          <a:p>
            <a:fld id="{F47FE03E-A7B5-4302-97FD-EC458AB6D8AE}" type="slidenum">
              <a:rPr lang="en-US" altLang="en-US"/>
              <a:pPr/>
              <a:t>‹#›</a:t>
            </a:fld>
            <a:endParaRPr lang="en-US" altLang="en-US"/>
          </a:p>
        </p:txBody>
      </p:sp>
    </p:spTree>
    <p:extLst>
      <p:ext uri="{BB962C8B-B14F-4D97-AF65-F5344CB8AC3E}">
        <p14:creationId xmlns:p14="http://schemas.microsoft.com/office/powerpoint/2010/main" val="1837513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5B9A317-2C97-42C2-85E2-84C2F1354AED}"/>
              </a:ext>
            </a:extLst>
          </p:cNvPr>
          <p:cNvSpPr>
            <a:spLocks noGrp="1"/>
          </p:cNvSpPr>
          <p:nvPr>
            <p:ph type="dt" sz="half" idx="10"/>
          </p:nvPr>
        </p:nvSpPr>
        <p:spPr/>
        <p:txBody>
          <a:bodyPr/>
          <a:lstStyle>
            <a:lvl1pPr>
              <a:defRPr/>
            </a:lvl1pPr>
          </a:lstStyle>
          <a:p>
            <a:pPr>
              <a:defRPr/>
            </a:pPr>
            <a:fld id="{941DECD0-31DC-498A-9AD4-2690AEF41047}" type="datetimeFigureOut">
              <a:rPr lang="en-US"/>
              <a:pPr>
                <a:defRPr/>
              </a:pPr>
              <a:t>7/11/2021</a:t>
            </a:fld>
            <a:endParaRPr lang="en-US"/>
          </a:p>
        </p:txBody>
      </p:sp>
      <p:sp>
        <p:nvSpPr>
          <p:cNvPr id="5" name="Footer Placeholder 4">
            <a:extLst>
              <a:ext uri="{FF2B5EF4-FFF2-40B4-BE49-F238E27FC236}">
                <a16:creationId xmlns:a16="http://schemas.microsoft.com/office/drawing/2014/main" id="{4F835D93-663E-4FA0-B543-01784521427A}"/>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350C3EA-D814-4361-994E-546439B216E1}"/>
              </a:ext>
            </a:extLst>
          </p:cNvPr>
          <p:cNvSpPr>
            <a:spLocks noGrp="1"/>
          </p:cNvSpPr>
          <p:nvPr>
            <p:ph type="sldNum" sz="quarter" idx="12"/>
          </p:nvPr>
        </p:nvSpPr>
        <p:spPr/>
        <p:txBody>
          <a:bodyPr/>
          <a:lstStyle>
            <a:lvl1pPr>
              <a:defRPr/>
            </a:lvl1pPr>
          </a:lstStyle>
          <a:p>
            <a:fld id="{6DD30CF4-5B1D-42C9-8AC4-20D266CBBBAC}" type="slidenum">
              <a:rPr lang="en-US" altLang="en-US"/>
              <a:pPr/>
              <a:t>‹#›</a:t>
            </a:fld>
            <a:endParaRPr lang="en-US" altLang="en-US"/>
          </a:p>
        </p:txBody>
      </p:sp>
    </p:spTree>
    <p:extLst>
      <p:ext uri="{BB962C8B-B14F-4D97-AF65-F5344CB8AC3E}">
        <p14:creationId xmlns:p14="http://schemas.microsoft.com/office/powerpoint/2010/main" val="1764784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0E53827A-F64C-40BB-8D02-CA4099BAD490}"/>
              </a:ext>
            </a:extLst>
          </p:cNvPr>
          <p:cNvSpPr>
            <a:spLocks noGrp="1"/>
          </p:cNvSpPr>
          <p:nvPr>
            <p:ph type="dt" sz="half" idx="10"/>
          </p:nvPr>
        </p:nvSpPr>
        <p:spPr/>
        <p:txBody>
          <a:bodyPr/>
          <a:lstStyle>
            <a:lvl1pPr>
              <a:defRPr/>
            </a:lvl1pPr>
          </a:lstStyle>
          <a:p>
            <a:pPr>
              <a:defRPr/>
            </a:pPr>
            <a:fld id="{E657D9B7-2B74-4E09-90F3-CC7CBFC7EABA}" type="datetimeFigureOut">
              <a:rPr lang="en-US"/>
              <a:pPr>
                <a:defRPr/>
              </a:pPr>
              <a:t>7/11/2021</a:t>
            </a:fld>
            <a:endParaRPr lang="en-US"/>
          </a:p>
        </p:txBody>
      </p:sp>
      <p:sp>
        <p:nvSpPr>
          <p:cNvPr id="6" name="Footer Placeholder 4">
            <a:extLst>
              <a:ext uri="{FF2B5EF4-FFF2-40B4-BE49-F238E27FC236}">
                <a16:creationId xmlns:a16="http://schemas.microsoft.com/office/drawing/2014/main" id="{FC993CF1-E600-453C-8B9E-464F04D32A75}"/>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008C11B1-75AD-4E0D-9F6B-749C4F69DDCA}"/>
              </a:ext>
            </a:extLst>
          </p:cNvPr>
          <p:cNvSpPr>
            <a:spLocks noGrp="1"/>
          </p:cNvSpPr>
          <p:nvPr>
            <p:ph type="sldNum" sz="quarter" idx="12"/>
          </p:nvPr>
        </p:nvSpPr>
        <p:spPr/>
        <p:txBody>
          <a:bodyPr/>
          <a:lstStyle>
            <a:lvl1pPr>
              <a:defRPr/>
            </a:lvl1pPr>
          </a:lstStyle>
          <a:p>
            <a:fld id="{14713F16-9019-4E88-A248-29A439B9CC72}" type="slidenum">
              <a:rPr lang="en-US" altLang="en-US"/>
              <a:pPr/>
              <a:t>‹#›</a:t>
            </a:fld>
            <a:endParaRPr lang="en-US" altLang="en-US"/>
          </a:p>
        </p:txBody>
      </p:sp>
    </p:spTree>
    <p:extLst>
      <p:ext uri="{BB962C8B-B14F-4D97-AF65-F5344CB8AC3E}">
        <p14:creationId xmlns:p14="http://schemas.microsoft.com/office/powerpoint/2010/main" val="40279405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0D908C1F-99D3-4F65-8223-8A48D91587EE}"/>
              </a:ext>
            </a:extLst>
          </p:cNvPr>
          <p:cNvSpPr>
            <a:spLocks noGrp="1"/>
          </p:cNvSpPr>
          <p:nvPr>
            <p:ph type="dt" sz="half" idx="10"/>
          </p:nvPr>
        </p:nvSpPr>
        <p:spPr/>
        <p:txBody>
          <a:bodyPr/>
          <a:lstStyle>
            <a:lvl1pPr>
              <a:defRPr/>
            </a:lvl1pPr>
          </a:lstStyle>
          <a:p>
            <a:pPr>
              <a:defRPr/>
            </a:pPr>
            <a:fld id="{66C4B7C0-BAF4-42EC-8297-E2FD28092EF2}" type="datetimeFigureOut">
              <a:rPr lang="en-US"/>
              <a:pPr>
                <a:defRPr/>
              </a:pPr>
              <a:t>7/11/2021</a:t>
            </a:fld>
            <a:endParaRPr lang="en-US"/>
          </a:p>
        </p:txBody>
      </p:sp>
      <p:sp>
        <p:nvSpPr>
          <p:cNvPr id="8" name="Footer Placeholder 4">
            <a:extLst>
              <a:ext uri="{FF2B5EF4-FFF2-40B4-BE49-F238E27FC236}">
                <a16:creationId xmlns:a16="http://schemas.microsoft.com/office/drawing/2014/main" id="{0836C930-E18E-4B52-AA5E-E96B17C3183F}"/>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BABB03A1-AA52-4A81-9129-1974EF4F4ADB}"/>
              </a:ext>
            </a:extLst>
          </p:cNvPr>
          <p:cNvSpPr>
            <a:spLocks noGrp="1"/>
          </p:cNvSpPr>
          <p:nvPr>
            <p:ph type="sldNum" sz="quarter" idx="12"/>
          </p:nvPr>
        </p:nvSpPr>
        <p:spPr/>
        <p:txBody>
          <a:bodyPr/>
          <a:lstStyle>
            <a:lvl1pPr>
              <a:defRPr/>
            </a:lvl1pPr>
          </a:lstStyle>
          <a:p>
            <a:fld id="{E0825A15-4E82-4272-A734-9FAF7FD6F16A}" type="slidenum">
              <a:rPr lang="en-US" altLang="en-US"/>
              <a:pPr/>
              <a:t>‹#›</a:t>
            </a:fld>
            <a:endParaRPr lang="en-US" altLang="en-US"/>
          </a:p>
        </p:txBody>
      </p:sp>
    </p:spTree>
    <p:extLst>
      <p:ext uri="{BB962C8B-B14F-4D97-AF65-F5344CB8AC3E}">
        <p14:creationId xmlns:p14="http://schemas.microsoft.com/office/powerpoint/2010/main" val="2493907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F96681EF-658C-40BF-89EF-4EDBF7B9A3D0}"/>
              </a:ext>
            </a:extLst>
          </p:cNvPr>
          <p:cNvSpPr>
            <a:spLocks noGrp="1"/>
          </p:cNvSpPr>
          <p:nvPr>
            <p:ph type="dt" sz="half" idx="10"/>
          </p:nvPr>
        </p:nvSpPr>
        <p:spPr/>
        <p:txBody>
          <a:bodyPr/>
          <a:lstStyle>
            <a:lvl1pPr>
              <a:defRPr/>
            </a:lvl1pPr>
          </a:lstStyle>
          <a:p>
            <a:pPr>
              <a:defRPr/>
            </a:pPr>
            <a:fld id="{86FACB21-DB37-43F0-857D-90C4A553C25D}" type="datetimeFigureOut">
              <a:rPr lang="en-US"/>
              <a:pPr>
                <a:defRPr/>
              </a:pPr>
              <a:t>7/11/2021</a:t>
            </a:fld>
            <a:endParaRPr lang="en-US"/>
          </a:p>
        </p:txBody>
      </p:sp>
      <p:sp>
        <p:nvSpPr>
          <p:cNvPr id="4" name="Footer Placeholder 4">
            <a:extLst>
              <a:ext uri="{FF2B5EF4-FFF2-40B4-BE49-F238E27FC236}">
                <a16:creationId xmlns:a16="http://schemas.microsoft.com/office/drawing/2014/main" id="{C281D751-6484-4718-8066-B036B799EA8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068A495C-F05A-47EC-A6BB-32DEAF24C9F4}"/>
              </a:ext>
            </a:extLst>
          </p:cNvPr>
          <p:cNvSpPr>
            <a:spLocks noGrp="1"/>
          </p:cNvSpPr>
          <p:nvPr>
            <p:ph type="sldNum" sz="quarter" idx="12"/>
          </p:nvPr>
        </p:nvSpPr>
        <p:spPr/>
        <p:txBody>
          <a:bodyPr/>
          <a:lstStyle>
            <a:lvl1pPr>
              <a:defRPr/>
            </a:lvl1pPr>
          </a:lstStyle>
          <a:p>
            <a:fld id="{A4EA617C-0505-4A55-B23A-BC5FFEDF2321}" type="slidenum">
              <a:rPr lang="en-US" altLang="en-US"/>
              <a:pPr/>
              <a:t>‹#›</a:t>
            </a:fld>
            <a:endParaRPr lang="en-US" altLang="en-US"/>
          </a:p>
        </p:txBody>
      </p:sp>
    </p:spTree>
    <p:extLst>
      <p:ext uri="{BB962C8B-B14F-4D97-AF65-F5344CB8AC3E}">
        <p14:creationId xmlns:p14="http://schemas.microsoft.com/office/powerpoint/2010/main" val="1960585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55797964-F5CD-4A7A-A1FA-82E4F64F3460}"/>
              </a:ext>
            </a:extLst>
          </p:cNvPr>
          <p:cNvSpPr>
            <a:spLocks noGrp="1"/>
          </p:cNvSpPr>
          <p:nvPr>
            <p:ph type="dt" sz="half" idx="10"/>
          </p:nvPr>
        </p:nvSpPr>
        <p:spPr/>
        <p:txBody>
          <a:bodyPr/>
          <a:lstStyle>
            <a:lvl1pPr>
              <a:defRPr/>
            </a:lvl1pPr>
          </a:lstStyle>
          <a:p>
            <a:pPr>
              <a:defRPr/>
            </a:pPr>
            <a:fld id="{298314A2-5739-4851-A87A-FCEC304C48EC}" type="datetimeFigureOut">
              <a:rPr lang="en-US"/>
              <a:pPr>
                <a:defRPr/>
              </a:pPr>
              <a:t>7/11/2021</a:t>
            </a:fld>
            <a:endParaRPr lang="en-US"/>
          </a:p>
        </p:txBody>
      </p:sp>
      <p:sp>
        <p:nvSpPr>
          <p:cNvPr id="3" name="Footer Placeholder 4">
            <a:extLst>
              <a:ext uri="{FF2B5EF4-FFF2-40B4-BE49-F238E27FC236}">
                <a16:creationId xmlns:a16="http://schemas.microsoft.com/office/drawing/2014/main" id="{C85A3C83-3278-4615-B2A6-47E6696EBB91}"/>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BCB5EB39-7E50-4FBD-AC30-A324A05582CA}"/>
              </a:ext>
            </a:extLst>
          </p:cNvPr>
          <p:cNvSpPr>
            <a:spLocks noGrp="1"/>
          </p:cNvSpPr>
          <p:nvPr>
            <p:ph type="sldNum" sz="quarter" idx="12"/>
          </p:nvPr>
        </p:nvSpPr>
        <p:spPr/>
        <p:txBody>
          <a:bodyPr/>
          <a:lstStyle>
            <a:lvl1pPr>
              <a:defRPr/>
            </a:lvl1pPr>
          </a:lstStyle>
          <a:p>
            <a:fld id="{AD9063EF-A876-4F4F-B37E-C40F58A81A77}" type="slidenum">
              <a:rPr lang="en-US" altLang="en-US"/>
              <a:pPr/>
              <a:t>‹#›</a:t>
            </a:fld>
            <a:endParaRPr lang="en-US" altLang="en-US"/>
          </a:p>
        </p:txBody>
      </p:sp>
    </p:spTree>
    <p:extLst>
      <p:ext uri="{BB962C8B-B14F-4D97-AF65-F5344CB8AC3E}">
        <p14:creationId xmlns:p14="http://schemas.microsoft.com/office/powerpoint/2010/main" val="58926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D0F7EA50-1525-46FA-9D33-EB9DE391B914}"/>
              </a:ext>
            </a:extLst>
          </p:cNvPr>
          <p:cNvSpPr>
            <a:spLocks noGrp="1"/>
          </p:cNvSpPr>
          <p:nvPr>
            <p:ph type="dt" sz="half" idx="10"/>
          </p:nvPr>
        </p:nvSpPr>
        <p:spPr/>
        <p:txBody>
          <a:bodyPr/>
          <a:lstStyle>
            <a:lvl1pPr>
              <a:defRPr/>
            </a:lvl1pPr>
          </a:lstStyle>
          <a:p>
            <a:pPr>
              <a:defRPr/>
            </a:pPr>
            <a:fld id="{B7B37829-AF0C-4189-82F1-43E357435ADD}" type="datetimeFigureOut">
              <a:rPr lang="en-US"/>
              <a:pPr>
                <a:defRPr/>
              </a:pPr>
              <a:t>7/11/2021</a:t>
            </a:fld>
            <a:endParaRPr lang="en-US"/>
          </a:p>
        </p:txBody>
      </p:sp>
      <p:sp>
        <p:nvSpPr>
          <p:cNvPr id="6" name="Footer Placeholder 4">
            <a:extLst>
              <a:ext uri="{FF2B5EF4-FFF2-40B4-BE49-F238E27FC236}">
                <a16:creationId xmlns:a16="http://schemas.microsoft.com/office/drawing/2014/main" id="{1D0E5ED0-BD8A-4498-942F-BDFE53B9B11D}"/>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3481A42-9D27-4428-BC2D-175FB1D2B923}"/>
              </a:ext>
            </a:extLst>
          </p:cNvPr>
          <p:cNvSpPr>
            <a:spLocks noGrp="1"/>
          </p:cNvSpPr>
          <p:nvPr>
            <p:ph type="sldNum" sz="quarter" idx="12"/>
          </p:nvPr>
        </p:nvSpPr>
        <p:spPr/>
        <p:txBody>
          <a:bodyPr/>
          <a:lstStyle>
            <a:lvl1pPr>
              <a:defRPr/>
            </a:lvl1pPr>
          </a:lstStyle>
          <a:p>
            <a:fld id="{75862F9F-5095-4868-ABD3-A0E82901BE42}" type="slidenum">
              <a:rPr lang="en-US" altLang="en-US"/>
              <a:pPr/>
              <a:t>‹#›</a:t>
            </a:fld>
            <a:endParaRPr lang="en-US" altLang="en-US"/>
          </a:p>
        </p:txBody>
      </p:sp>
    </p:spTree>
    <p:extLst>
      <p:ext uri="{BB962C8B-B14F-4D97-AF65-F5344CB8AC3E}">
        <p14:creationId xmlns:p14="http://schemas.microsoft.com/office/powerpoint/2010/main" val="3671136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1C5FF033-4EEE-474F-9393-4BB32E8BA49D}"/>
              </a:ext>
            </a:extLst>
          </p:cNvPr>
          <p:cNvSpPr>
            <a:spLocks noGrp="1"/>
          </p:cNvSpPr>
          <p:nvPr>
            <p:ph type="dt" sz="half" idx="10"/>
          </p:nvPr>
        </p:nvSpPr>
        <p:spPr/>
        <p:txBody>
          <a:bodyPr/>
          <a:lstStyle>
            <a:lvl1pPr>
              <a:defRPr/>
            </a:lvl1pPr>
          </a:lstStyle>
          <a:p>
            <a:pPr>
              <a:defRPr/>
            </a:pPr>
            <a:fld id="{F14B9FF6-4612-48F8-85D9-EFA4B1D8020B}" type="datetimeFigureOut">
              <a:rPr lang="en-US"/>
              <a:pPr>
                <a:defRPr/>
              </a:pPr>
              <a:t>7/11/2021</a:t>
            </a:fld>
            <a:endParaRPr lang="en-US"/>
          </a:p>
        </p:txBody>
      </p:sp>
      <p:sp>
        <p:nvSpPr>
          <p:cNvPr id="6" name="Footer Placeholder 4">
            <a:extLst>
              <a:ext uri="{FF2B5EF4-FFF2-40B4-BE49-F238E27FC236}">
                <a16:creationId xmlns:a16="http://schemas.microsoft.com/office/drawing/2014/main" id="{B6571426-80F5-4A9F-8A0A-5B5BE32EF781}"/>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EB22056-AB01-4195-8E22-E4228BAA398F}"/>
              </a:ext>
            </a:extLst>
          </p:cNvPr>
          <p:cNvSpPr>
            <a:spLocks noGrp="1"/>
          </p:cNvSpPr>
          <p:nvPr>
            <p:ph type="sldNum" sz="quarter" idx="12"/>
          </p:nvPr>
        </p:nvSpPr>
        <p:spPr/>
        <p:txBody>
          <a:bodyPr/>
          <a:lstStyle>
            <a:lvl1pPr>
              <a:defRPr/>
            </a:lvl1pPr>
          </a:lstStyle>
          <a:p>
            <a:fld id="{4345F814-09EC-4F58-808C-165B7F0DD6F6}" type="slidenum">
              <a:rPr lang="en-US" altLang="en-US"/>
              <a:pPr/>
              <a:t>‹#›</a:t>
            </a:fld>
            <a:endParaRPr lang="en-US" altLang="en-US"/>
          </a:p>
        </p:txBody>
      </p:sp>
    </p:spTree>
    <p:extLst>
      <p:ext uri="{BB962C8B-B14F-4D97-AF65-F5344CB8AC3E}">
        <p14:creationId xmlns:p14="http://schemas.microsoft.com/office/powerpoint/2010/main" val="3669250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68D00E1E-6311-4254-9F13-157F57FC3E9B}"/>
              </a:ext>
            </a:extLst>
          </p:cNvPr>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54BC0BF4-041F-4F1A-967A-C4EF319DE995}"/>
              </a:ext>
            </a:extLst>
          </p:cNvPr>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B7FBF03D-213D-4787-96D4-21A5E21903A7}"/>
              </a:ext>
            </a:extLst>
          </p:cNvPr>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16D30697-1DA0-4FA5-8BF1-5F3F3CE606C8}" type="datetimeFigureOut">
              <a:rPr lang="en-US"/>
              <a:pPr>
                <a:defRPr/>
              </a:pPr>
              <a:t>7/11/2021</a:t>
            </a:fld>
            <a:endParaRPr lang="en-US"/>
          </a:p>
        </p:txBody>
      </p:sp>
      <p:sp>
        <p:nvSpPr>
          <p:cNvPr id="5" name="Footer Placeholder 4">
            <a:extLst>
              <a:ext uri="{FF2B5EF4-FFF2-40B4-BE49-F238E27FC236}">
                <a16:creationId xmlns:a16="http://schemas.microsoft.com/office/drawing/2014/main" id="{AD23E3E5-030A-4AC3-9D88-B21EAEC02396}"/>
              </a:ext>
            </a:extLst>
          </p:cNvPr>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21B28657-B16C-4CD1-B24A-5AB14A12014C}"/>
              </a:ext>
            </a:extLst>
          </p:cNvPr>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F1977A61-F113-407A-9A38-030E2F1671E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5022B63-D8F1-49CA-85D5-C4A20BC05EDF}"/>
              </a:ext>
            </a:extLst>
          </p:cNvPr>
          <p:cNvSpPr>
            <a:spLocks noGrp="1"/>
          </p:cNvSpPr>
          <p:nvPr>
            <p:ph type="title"/>
          </p:nvPr>
        </p:nvSpPr>
        <p:spPr>
          <a:xfrm>
            <a:off x="4419600" y="206375"/>
            <a:ext cx="4267200" cy="857250"/>
          </a:xfrm>
        </p:spPr>
        <p:txBody>
          <a:bodyPr/>
          <a:lstStyle/>
          <a:p>
            <a:r>
              <a:rPr lang="en-US" altLang="en-US" dirty="0"/>
              <a:t>Salt is good</a:t>
            </a:r>
          </a:p>
        </p:txBody>
      </p:sp>
      <p:sp>
        <p:nvSpPr>
          <p:cNvPr id="2051" name="Content Placeholder 2">
            <a:extLst>
              <a:ext uri="{FF2B5EF4-FFF2-40B4-BE49-F238E27FC236}">
                <a16:creationId xmlns:a16="http://schemas.microsoft.com/office/drawing/2014/main" id="{0C5175C1-98F1-4715-B87D-BC667C172407}"/>
              </a:ext>
            </a:extLst>
          </p:cNvPr>
          <p:cNvSpPr>
            <a:spLocks noGrp="1"/>
          </p:cNvSpPr>
          <p:nvPr>
            <p:ph idx="1"/>
          </p:nvPr>
        </p:nvSpPr>
        <p:spPr>
          <a:xfrm>
            <a:off x="5791200" y="1200150"/>
            <a:ext cx="2895600" cy="3394075"/>
          </a:xfrm>
        </p:spPr>
        <p:txBody>
          <a:bodyPr/>
          <a:lstStyle/>
          <a:p>
            <a:pPr marL="0" indent="0">
              <a:buNone/>
            </a:pPr>
            <a:r>
              <a:rPr lang="en-US" sz="4000" dirty="0"/>
              <a:t>but if salt should lose its taste, how will it be made salty?</a:t>
            </a:r>
            <a:endParaRPr lang="en-US" altLang="en-US" sz="4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All Christ’s Teachings Are Important </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teach all the doctrines of Christ, peace (Heb. 12: 14), love (1 Cor. 13) unity (Ephesians 4), both faith and works (James 2: 17, 20)</a:t>
            </a:r>
          </a:p>
        </p:txBody>
      </p:sp>
    </p:spTree>
    <p:extLst>
      <p:ext uri="{BB962C8B-B14F-4D97-AF65-F5344CB8AC3E}">
        <p14:creationId xmlns:p14="http://schemas.microsoft.com/office/powerpoint/2010/main" val="15037724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We Emulate Christ Not the World</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labor for nonconformity to the world in its vain and wicked customs (Romans 12: 2).</a:t>
            </a:r>
          </a:p>
        </p:txBody>
      </p:sp>
    </p:spTree>
    <p:extLst>
      <p:ext uri="{BB962C8B-B14F-4D97-AF65-F5344CB8AC3E}">
        <p14:creationId xmlns:p14="http://schemas.microsoft.com/office/powerpoint/2010/main" val="13421680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We Speak Our Word and Live Truly</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advocate </a:t>
            </a:r>
            <a:r>
              <a:rPr lang="en-US" altLang="en-US" dirty="0" err="1">
                <a:solidFill>
                  <a:schemeClr val="bg1"/>
                </a:solidFill>
              </a:rPr>
              <a:t>nonswearing</a:t>
            </a:r>
            <a:r>
              <a:rPr lang="en-US" altLang="en-US" dirty="0">
                <a:solidFill>
                  <a:schemeClr val="bg1"/>
                </a:solidFill>
              </a:rPr>
              <a:t> (Matthew 5:34), anti-</a:t>
            </a:r>
            <a:r>
              <a:rPr lang="en-US" altLang="en-US" dirty="0" err="1">
                <a:solidFill>
                  <a:schemeClr val="bg1"/>
                </a:solidFill>
              </a:rPr>
              <a:t>secretism</a:t>
            </a:r>
            <a:r>
              <a:rPr lang="en-US" altLang="en-US" dirty="0">
                <a:solidFill>
                  <a:schemeClr val="bg1"/>
                </a:solidFill>
              </a:rPr>
              <a:t> (2 Cor. 6: 14,17), opposition to war (John 18: 36), doing good unto all men. (Matt 5: 44, 46)</a:t>
            </a:r>
          </a:p>
        </p:txBody>
      </p:sp>
    </p:spTree>
    <p:extLst>
      <p:ext uri="{BB962C8B-B14F-4D97-AF65-F5344CB8AC3E}">
        <p14:creationId xmlns:p14="http://schemas.microsoft.com/office/powerpoint/2010/main" val="1378170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Prayer and Anointing Are Vital</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anoint and lay hands on the sick (James 5: 14, 15).</a:t>
            </a:r>
          </a:p>
        </p:txBody>
      </p:sp>
    </p:spTree>
    <p:extLst>
      <p:ext uri="{BB962C8B-B14F-4D97-AF65-F5344CB8AC3E}">
        <p14:creationId xmlns:p14="http://schemas.microsoft.com/office/powerpoint/2010/main" val="24266460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Freely Give What’s Freely Received</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give the Bread of life, the message of the common salvation unto all men without money or price (Matt. 10: 8).</a:t>
            </a:r>
          </a:p>
        </p:txBody>
      </p:sp>
    </p:spTree>
    <p:extLst>
      <p:ext uri="{BB962C8B-B14F-4D97-AF65-F5344CB8AC3E}">
        <p14:creationId xmlns:p14="http://schemas.microsoft.com/office/powerpoint/2010/main" val="2709193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We’re Working on it.</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dirty="0">
                <a:solidFill>
                  <a:schemeClr val="bg1"/>
                </a:solidFill>
              </a:rPr>
              <a:t>Dear reader, for the above we contend earnestly, and you, with all men, are entreated to hear, to examine and accept it as the word, which began to be spoken by the Lord, and the faith once delivered to the saints (Jude 3).</a:t>
            </a:r>
            <a:endParaRPr lang="en-US" altLang="en-US" dirty="0">
              <a:solidFill>
                <a:schemeClr val="bg1"/>
              </a:solidFill>
            </a:endParaRPr>
          </a:p>
        </p:txBody>
      </p:sp>
    </p:spTree>
    <p:extLst>
      <p:ext uri="{BB962C8B-B14F-4D97-AF65-F5344CB8AC3E}">
        <p14:creationId xmlns:p14="http://schemas.microsoft.com/office/powerpoint/2010/main" val="36285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Title 1">
            <a:extLst>
              <a:ext uri="{FF2B5EF4-FFF2-40B4-BE49-F238E27FC236}">
                <a16:creationId xmlns:a16="http://schemas.microsoft.com/office/drawing/2014/main" id="{B5022B63-D8F1-49CA-85D5-C4A20BC05EDF}"/>
              </a:ext>
            </a:extLst>
          </p:cNvPr>
          <p:cNvSpPr>
            <a:spLocks noGrp="1"/>
          </p:cNvSpPr>
          <p:nvPr>
            <p:ph type="title"/>
          </p:nvPr>
        </p:nvSpPr>
        <p:spPr>
          <a:xfrm>
            <a:off x="4419600" y="206375"/>
            <a:ext cx="4267200" cy="857250"/>
          </a:xfrm>
        </p:spPr>
        <p:txBody>
          <a:bodyPr/>
          <a:lstStyle/>
          <a:p>
            <a:r>
              <a:rPr lang="en-US" altLang="en-US" dirty="0"/>
              <a:t>Salt is good</a:t>
            </a:r>
          </a:p>
        </p:txBody>
      </p:sp>
      <p:sp>
        <p:nvSpPr>
          <p:cNvPr id="2051" name="Content Placeholder 2">
            <a:extLst>
              <a:ext uri="{FF2B5EF4-FFF2-40B4-BE49-F238E27FC236}">
                <a16:creationId xmlns:a16="http://schemas.microsoft.com/office/drawing/2014/main" id="{0C5175C1-98F1-4715-B87D-BC667C172407}"/>
              </a:ext>
            </a:extLst>
          </p:cNvPr>
          <p:cNvSpPr>
            <a:spLocks noGrp="1"/>
          </p:cNvSpPr>
          <p:nvPr>
            <p:ph idx="1"/>
          </p:nvPr>
        </p:nvSpPr>
        <p:spPr>
          <a:xfrm>
            <a:off x="5791200" y="1200150"/>
            <a:ext cx="2895600" cy="3394075"/>
          </a:xfrm>
        </p:spPr>
        <p:txBody>
          <a:bodyPr/>
          <a:lstStyle/>
          <a:p>
            <a:pPr marL="0" indent="0">
              <a:buNone/>
            </a:pPr>
            <a:r>
              <a:rPr lang="en-US" sz="4000" dirty="0"/>
              <a:t>but if salt should lose its taste, how will it be made salty?</a:t>
            </a:r>
            <a:endParaRPr lang="en-US" altLang="en-US" sz="4000" dirty="0"/>
          </a:p>
        </p:txBody>
      </p:sp>
    </p:spTree>
    <p:extLst>
      <p:ext uri="{BB962C8B-B14F-4D97-AF65-F5344CB8AC3E}">
        <p14:creationId xmlns:p14="http://schemas.microsoft.com/office/powerpoint/2010/main" val="24763246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F8E3019-0C78-42BE-B91D-1153FB5118D7}"/>
              </a:ext>
            </a:extLst>
          </p:cNvPr>
          <p:cNvSpPr>
            <a:spLocks noGrp="1"/>
          </p:cNvSpPr>
          <p:nvPr>
            <p:ph type="title"/>
          </p:nvPr>
        </p:nvSpPr>
        <p:spPr>
          <a:xfrm>
            <a:off x="1447800" y="206375"/>
            <a:ext cx="7239000" cy="857250"/>
          </a:xfrm>
          <a:noFill/>
        </p:spPr>
        <p:txBody>
          <a:bodyPr/>
          <a:lstStyle/>
          <a:p>
            <a:r>
              <a:rPr lang="en-US" altLang="en-US" dirty="0">
                <a:solidFill>
                  <a:schemeClr val="bg1"/>
                </a:solidFill>
              </a:rPr>
              <a:t>Another Way of Living</a:t>
            </a:r>
          </a:p>
        </p:txBody>
      </p:sp>
      <p:sp>
        <p:nvSpPr>
          <p:cNvPr id="4099" name="Content Placeholder 2">
            <a:extLst>
              <a:ext uri="{FF2B5EF4-FFF2-40B4-BE49-F238E27FC236}">
                <a16:creationId xmlns:a16="http://schemas.microsoft.com/office/drawing/2014/main" id="{7E2BBB36-3127-4C00-8EAD-D62EC801AC35}"/>
              </a:ext>
            </a:extLst>
          </p:cNvPr>
          <p:cNvSpPr>
            <a:spLocks noGrp="1"/>
          </p:cNvSpPr>
          <p:nvPr>
            <p:ph idx="1"/>
          </p:nvPr>
        </p:nvSpPr>
        <p:spPr>
          <a:xfrm>
            <a:off x="1447800" y="1200150"/>
            <a:ext cx="7239000" cy="3394075"/>
          </a:xfrm>
          <a:noFill/>
        </p:spPr>
        <p:txBody>
          <a:bodyPr/>
          <a:lstStyle/>
          <a:p>
            <a:r>
              <a:rPr lang="en-US" altLang="en-US" sz="4400" dirty="0">
                <a:solidFill>
                  <a:schemeClr val="bg1"/>
                </a:solidFill>
              </a:rPr>
              <a:t>Continuing the Work of Jesus</a:t>
            </a:r>
          </a:p>
          <a:p>
            <a:pPr lvl="1"/>
            <a:r>
              <a:rPr lang="en-US" altLang="en-US" sz="4000" dirty="0">
                <a:solidFill>
                  <a:schemeClr val="bg1"/>
                </a:solidFill>
              </a:rPr>
              <a:t> Peacefully</a:t>
            </a:r>
          </a:p>
          <a:p>
            <a:pPr lvl="1"/>
            <a:r>
              <a:rPr lang="en-US" altLang="en-US" sz="4000" dirty="0">
                <a:solidFill>
                  <a:schemeClr val="bg1"/>
                </a:solidFill>
              </a:rPr>
              <a:t> Simply</a:t>
            </a:r>
          </a:p>
          <a:p>
            <a:pPr lvl="1"/>
            <a:r>
              <a:rPr lang="en-US" altLang="en-US" sz="4000" dirty="0">
                <a:solidFill>
                  <a:schemeClr val="bg1"/>
                </a:solidFill>
              </a:rPr>
              <a:t> Together</a:t>
            </a:r>
          </a:p>
        </p:txBody>
      </p:sp>
    </p:spTree>
    <p:extLst>
      <p:ext uri="{BB962C8B-B14F-4D97-AF65-F5344CB8AC3E}">
        <p14:creationId xmlns:p14="http://schemas.microsoft.com/office/powerpoint/2010/main" val="3762505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F8E3019-0C78-42BE-B91D-1153FB5118D7}"/>
              </a:ext>
            </a:extLst>
          </p:cNvPr>
          <p:cNvSpPr>
            <a:spLocks noGrp="1"/>
          </p:cNvSpPr>
          <p:nvPr>
            <p:ph type="title"/>
          </p:nvPr>
        </p:nvSpPr>
        <p:spPr>
          <a:xfrm>
            <a:off x="1447800" y="206375"/>
            <a:ext cx="7239000" cy="857250"/>
          </a:xfrm>
          <a:noFill/>
        </p:spPr>
        <p:txBody>
          <a:bodyPr/>
          <a:lstStyle/>
          <a:p>
            <a:r>
              <a:rPr lang="en-US" altLang="en-US" dirty="0">
                <a:solidFill>
                  <a:schemeClr val="bg1"/>
                </a:solidFill>
              </a:rPr>
              <a:t>Another Way of Living</a:t>
            </a:r>
          </a:p>
        </p:txBody>
      </p:sp>
      <p:sp>
        <p:nvSpPr>
          <p:cNvPr id="4099" name="Content Placeholder 2">
            <a:extLst>
              <a:ext uri="{FF2B5EF4-FFF2-40B4-BE49-F238E27FC236}">
                <a16:creationId xmlns:a16="http://schemas.microsoft.com/office/drawing/2014/main" id="{7E2BBB36-3127-4C00-8EAD-D62EC801AC35}"/>
              </a:ext>
            </a:extLst>
          </p:cNvPr>
          <p:cNvSpPr>
            <a:spLocks noGrp="1"/>
          </p:cNvSpPr>
          <p:nvPr>
            <p:ph idx="1"/>
          </p:nvPr>
        </p:nvSpPr>
        <p:spPr>
          <a:xfrm>
            <a:off x="1981200" y="971550"/>
            <a:ext cx="6705600" cy="3622675"/>
          </a:xfrm>
          <a:noFill/>
        </p:spPr>
        <p:txBody>
          <a:bodyPr/>
          <a:lstStyle/>
          <a:p>
            <a:pPr marL="0" indent="0">
              <a:buNone/>
            </a:pPr>
            <a:r>
              <a:rPr lang="en-US" sz="2800" dirty="0">
                <a:solidFill>
                  <a:schemeClr val="bg1"/>
                </a:solidFill>
              </a:rPr>
              <a:t>Together, as the Church of the Brethren, we will passionately live and share the radical transformation and holistic peace of Jesus Christ through relationship-based neighborhood engagement. To move us forward, we will develop a culture of calling and equipping disciples who are innovative, adaptable, and fearless.</a:t>
            </a:r>
            <a:endParaRPr lang="en-US" altLang="en-US" sz="3600" dirty="0">
              <a:solidFill>
                <a:schemeClr val="bg1"/>
              </a:solidFill>
            </a:endParaRPr>
          </a:p>
        </p:txBody>
      </p:sp>
    </p:spTree>
    <p:extLst>
      <p:ext uri="{BB962C8B-B14F-4D97-AF65-F5344CB8AC3E}">
        <p14:creationId xmlns:p14="http://schemas.microsoft.com/office/powerpoint/2010/main" val="2384610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892B8402-CE63-48B0-B7C8-049100D40F82}"/>
              </a:ext>
            </a:extLst>
          </p:cNvPr>
          <p:cNvSpPr>
            <a:spLocks noGrp="1"/>
          </p:cNvSpPr>
          <p:nvPr>
            <p:ph type="title"/>
          </p:nvPr>
        </p:nvSpPr>
        <p:spPr>
          <a:solidFill>
            <a:schemeClr val="accent6">
              <a:lumMod val="20000"/>
              <a:lumOff val="80000"/>
              <a:alpha val="71000"/>
            </a:schemeClr>
          </a:solidFill>
        </p:spPr>
        <p:txBody>
          <a:bodyPr/>
          <a:lstStyle/>
          <a:p>
            <a:r>
              <a:rPr lang="en-US" altLang="en-US" dirty="0"/>
              <a:t>Church of the Brethren</a:t>
            </a:r>
          </a:p>
        </p:txBody>
      </p:sp>
      <p:sp>
        <p:nvSpPr>
          <p:cNvPr id="3075" name="Content Placeholder 2">
            <a:extLst>
              <a:ext uri="{FF2B5EF4-FFF2-40B4-BE49-F238E27FC236}">
                <a16:creationId xmlns:a16="http://schemas.microsoft.com/office/drawing/2014/main" id="{6CFBA83C-6891-4134-B0A8-901CCE088673}"/>
              </a:ext>
            </a:extLst>
          </p:cNvPr>
          <p:cNvSpPr>
            <a:spLocks noGrp="1"/>
          </p:cNvSpPr>
          <p:nvPr>
            <p:ph idx="1"/>
          </p:nvPr>
        </p:nvSpPr>
        <p:spPr>
          <a:xfrm>
            <a:off x="457200" y="1200150"/>
            <a:ext cx="8229600" cy="3581400"/>
          </a:xfrm>
          <a:solidFill>
            <a:schemeClr val="accent6">
              <a:lumMod val="20000"/>
              <a:lumOff val="80000"/>
              <a:alpha val="71000"/>
            </a:schemeClr>
          </a:solidFill>
        </p:spPr>
        <p:txBody>
          <a:bodyPr/>
          <a:lstStyle/>
          <a:p>
            <a:r>
              <a:rPr lang="en-US" altLang="en-US" sz="2800" dirty="0"/>
              <a:t>When? 1708</a:t>
            </a:r>
          </a:p>
          <a:p>
            <a:r>
              <a:rPr lang="en-US" altLang="en-US" sz="2800" dirty="0"/>
              <a:t>Where? Schwarzenau, Germany</a:t>
            </a:r>
          </a:p>
          <a:p>
            <a:r>
              <a:rPr lang="en-US" altLang="en-US" sz="2800" dirty="0"/>
              <a:t>Why? 30 years of war, of Christians killing Christians</a:t>
            </a:r>
          </a:p>
          <a:p>
            <a:r>
              <a:rPr lang="en-US" altLang="en-US" sz="2800" dirty="0"/>
              <a:t>How? Baptism</a:t>
            </a:r>
          </a:p>
          <a:p>
            <a:r>
              <a:rPr lang="en-US" altLang="en-US" sz="2800" dirty="0"/>
              <a:t>Who? The group of seven</a:t>
            </a:r>
          </a:p>
          <a:p>
            <a:r>
              <a:rPr lang="en-US" altLang="en-US" sz="2800" dirty="0"/>
              <a:t>What? A community of believers that decided they would follow another way of living.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le 1">
            <a:extLst>
              <a:ext uri="{FF2B5EF4-FFF2-40B4-BE49-F238E27FC236}">
                <a16:creationId xmlns:a16="http://schemas.microsoft.com/office/drawing/2014/main" id="{0F8E3019-0C78-42BE-B91D-1153FB5118D7}"/>
              </a:ext>
            </a:extLst>
          </p:cNvPr>
          <p:cNvSpPr>
            <a:spLocks noGrp="1"/>
          </p:cNvSpPr>
          <p:nvPr>
            <p:ph type="title"/>
          </p:nvPr>
        </p:nvSpPr>
        <p:spPr>
          <a:xfrm>
            <a:off x="1447800" y="206375"/>
            <a:ext cx="7239000" cy="857250"/>
          </a:xfrm>
          <a:noFill/>
        </p:spPr>
        <p:txBody>
          <a:bodyPr/>
          <a:lstStyle/>
          <a:p>
            <a:r>
              <a:rPr lang="en-US" altLang="en-US" dirty="0">
                <a:solidFill>
                  <a:schemeClr val="bg1"/>
                </a:solidFill>
              </a:rPr>
              <a:t>Another Way of Living</a:t>
            </a:r>
          </a:p>
        </p:txBody>
      </p:sp>
      <p:sp>
        <p:nvSpPr>
          <p:cNvPr id="4099" name="Content Placeholder 2">
            <a:extLst>
              <a:ext uri="{FF2B5EF4-FFF2-40B4-BE49-F238E27FC236}">
                <a16:creationId xmlns:a16="http://schemas.microsoft.com/office/drawing/2014/main" id="{7E2BBB36-3127-4C00-8EAD-D62EC801AC35}"/>
              </a:ext>
            </a:extLst>
          </p:cNvPr>
          <p:cNvSpPr>
            <a:spLocks noGrp="1"/>
          </p:cNvSpPr>
          <p:nvPr>
            <p:ph idx="1"/>
          </p:nvPr>
        </p:nvSpPr>
        <p:spPr>
          <a:xfrm>
            <a:off x="1447800" y="1200150"/>
            <a:ext cx="7239000" cy="3394075"/>
          </a:xfrm>
          <a:noFill/>
        </p:spPr>
        <p:txBody>
          <a:bodyPr/>
          <a:lstStyle/>
          <a:p>
            <a:r>
              <a:rPr lang="en-US" altLang="en-US" sz="4400" dirty="0">
                <a:solidFill>
                  <a:schemeClr val="bg1"/>
                </a:solidFill>
              </a:rPr>
              <a:t>Continuing the Work of Jesus</a:t>
            </a:r>
          </a:p>
          <a:p>
            <a:pPr lvl="1"/>
            <a:r>
              <a:rPr lang="en-US" altLang="en-US" sz="4000" dirty="0">
                <a:solidFill>
                  <a:schemeClr val="bg1"/>
                </a:solidFill>
              </a:rPr>
              <a:t> Peacefully</a:t>
            </a:r>
          </a:p>
          <a:p>
            <a:pPr lvl="1"/>
            <a:r>
              <a:rPr lang="en-US" altLang="en-US" sz="4000" dirty="0">
                <a:solidFill>
                  <a:schemeClr val="bg1"/>
                </a:solidFill>
              </a:rPr>
              <a:t> Simply</a:t>
            </a:r>
          </a:p>
          <a:p>
            <a:pPr lvl="1"/>
            <a:r>
              <a:rPr lang="en-US" altLang="en-US" sz="4000" dirty="0">
                <a:solidFill>
                  <a:schemeClr val="bg1"/>
                </a:solidFill>
              </a:rPr>
              <a:t> Together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A New Testament Church</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Be it known unto all men, that there is a people who, as little children (Luke 18: 17), accept the Word of the New Testament as a message from heaven (Heb. 1: 1, 2), and teach it in full (2 Tim. 4: 1, 2, Matthew 28: 20).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Baptism is an Important Act</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baptize believers by trine immersion (Matt. 28: 19), with a forward action (Romans 6: 5), and for the remission of sins (Acts 2: 38), and lay hands on those baptized, asking upon them the gift of God's Spirit (Acts 19: 5, 6).</a:t>
            </a:r>
          </a:p>
        </p:txBody>
      </p:sp>
    </p:spTree>
    <p:extLst>
      <p:ext uri="{BB962C8B-B14F-4D97-AF65-F5344CB8AC3E}">
        <p14:creationId xmlns:p14="http://schemas.microsoft.com/office/powerpoint/2010/main" val="32145936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Humility and Grace are Vital</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follow the command and example of washing one another's feet (John 13: 4, 17).</a:t>
            </a:r>
          </a:p>
        </p:txBody>
      </p:sp>
    </p:spTree>
    <p:extLst>
      <p:ext uri="{BB962C8B-B14F-4D97-AF65-F5344CB8AC3E}">
        <p14:creationId xmlns:p14="http://schemas.microsoft.com/office/powerpoint/2010/main" val="14666602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As is Remembering Our Lord</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take the Lord's Supper at night (John 13: 30), at one and the same time, tarrying one for another (I Cor, 11:33, 34).</a:t>
            </a:r>
          </a:p>
        </p:txBody>
      </p:sp>
    </p:spTree>
    <p:extLst>
      <p:ext uri="{BB962C8B-B14F-4D97-AF65-F5344CB8AC3E}">
        <p14:creationId xmlns:p14="http://schemas.microsoft.com/office/powerpoint/2010/main" val="2085668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We Aren’t Afraid to Love</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greet one another with a holy kiss (Acts 20: 37; Rom. 16: 16).</a:t>
            </a:r>
          </a:p>
        </p:txBody>
      </p:sp>
    </p:spTree>
    <p:extLst>
      <p:ext uri="{BB962C8B-B14F-4D97-AF65-F5344CB8AC3E}">
        <p14:creationId xmlns:p14="http://schemas.microsoft.com/office/powerpoint/2010/main" val="144617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C64DB146-A131-44A4-8CA2-141B18FF2640}"/>
              </a:ext>
            </a:extLst>
          </p:cNvPr>
          <p:cNvSpPr>
            <a:spLocks noGrp="1"/>
          </p:cNvSpPr>
          <p:nvPr>
            <p:ph type="title"/>
          </p:nvPr>
        </p:nvSpPr>
        <p:spPr/>
        <p:txBody>
          <a:bodyPr/>
          <a:lstStyle/>
          <a:p>
            <a:r>
              <a:rPr lang="en-US" altLang="en-US" dirty="0">
                <a:solidFill>
                  <a:schemeClr val="bg1"/>
                </a:solidFill>
              </a:rPr>
              <a:t>We Strive Follow Most Closely</a:t>
            </a:r>
          </a:p>
        </p:txBody>
      </p:sp>
      <p:sp>
        <p:nvSpPr>
          <p:cNvPr id="6147" name="Content Placeholder 2">
            <a:extLst>
              <a:ext uri="{FF2B5EF4-FFF2-40B4-BE49-F238E27FC236}">
                <a16:creationId xmlns:a16="http://schemas.microsoft.com/office/drawing/2014/main" id="{6A95328D-EFD4-4FF6-B1F9-E306E640049C}"/>
              </a:ext>
            </a:extLst>
          </p:cNvPr>
          <p:cNvSpPr>
            <a:spLocks noGrp="1"/>
          </p:cNvSpPr>
          <p:nvPr>
            <p:ph idx="1"/>
          </p:nvPr>
        </p:nvSpPr>
        <p:spPr/>
        <p:txBody>
          <a:bodyPr/>
          <a:lstStyle/>
          <a:p>
            <a:r>
              <a:rPr lang="en-US" altLang="en-US" dirty="0">
                <a:solidFill>
                  <a:schemeClr val="bg1"/>
                </a:solidFill>
              </a:rPr>
              <a:t>They take the communion at night, after supper, as did the Lord (Mark 14: 17, 23).</a:t>
            </a:r>
          </a:p>
        </p:txBody>
      </p:sp>
    </p:spTree>
    <p:extLst>
      <p:ext uri="{BB962C8B-B14F-4D97-AF65-F5344CB8AC3E}">
        <p14:creationId xmlns:p14="http://schemas.microsoft.com/office/powerpoint/2010/main" val="15723640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TotalTime>
  <Words>641</Words>
  <Application>Microsoft Office PowerPoint</Application>
  <PresentationFormat>On-screen Show (16:9)</PresentationFormat>
  <Paragraphs>47</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Calibri</vt:lpstr>
      <vt:lpstr>Arial</vt:lpstr>
      <vt:lpstr>Office Theme</vt:lpstr>
      <vt:lpstr>Salt is good</vt:lpstr>
      <vt:lpstr>Church of the Brethren</vt:lpstr>
      <vt:lpstr>Another Way of Living</vt:lpstr>
      <vt:lpstr>A New Testament Church</vt:lpstr>
      <vt:lpstr>Baptism is an Important Act</vt:lpstr>
      <vt:lpstr>Humility and Grace are Vital</vt:lpstr>
      <vt:lpstr>As is Remembering Our Lord</vt:lpstr>
      <vt:lpstr>We Aren’t Afraid to Love</vt:lpstr>
      <vt:lpstr>We Strive Follow Most Closely</vt:lpstr>
      <vt:lpstr>All Christ’s Teachings Are Important </vt:lpstr>
      <vt:lpstr>We Emulate Christ Not the World</vt:lpstr>
      <vt:lpstr>We Speak Our Word and Live Truly</vt:lpstr>
      <vt:lpstr>Prayer and Anointing Are Vital</vt:lpstr>
      <vt:lpstr>Freely Give What’s Freely Received</vt:lpstr>
      <vt:lpstr>We’re Working on it.</vt:lpstr>
      <vt:lpstr>Salt is good</vt:lpstr>
      <vt:lpstr>Another Way of Living</vt:lpstr>
      <vt:lpstr>Another Way of Living</vt:lpstr>
    </vt:vector>
  </TitlesOfParts>
  <Company>Visual Impact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Linda</dc:creator>
  <cp:lastModifiedBy>Brian Layman</cp:lastModifiedBy>
  <cp:revision>4</cp:revision>
  <dcterms:created xsi:type="dcterms:W3CDTF">2011-05-17T04:04:09Z</dcterms:created>
  <dcterms:modified xsi:type="dcterms:W3CDTF">2021-07-11T11:46:38Z</dcterms:modified>
</cp:coreProperties>
</file>